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75" r:id="rId2"/>
    <p:sldId id="257" r:id="rId3"/>
    <p:sldId id="258" r:id="rId4"/>
    <p:sldId id="263" r:id="rId5"/>
    <p:sldId id="270" r:id="rId6"/>
    <p:sldId id="273" r:id="rId7"/>
    <p:sldId id="284" r:id="rId8"/>
    <p:sldId id="286" r:id="rId9"/>
    <p:sldId id="282" r:id="rId10"/>
    <p:sldId id="291" r:id="rId11"/>
    <p:sldId id="288" r:id="rId12"/>
    <p:sldId id="292" r:id="rId13"/>
    <p:sldId id="293" r:id="rId14"/>
    <p:sldId id="294" r:id="rId15"/>
    <p:sldId id="295" r:id="rId16"/>
    <p:sldId id="296" r:id="rId17"/>
    <p:sldId id="297" r:id="rId18"/>
    <p:sldId id="302" r:id="rId19"/>
    <p:sldId id="299" r:id="rId20"/>
    <p:sldId id="301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4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Ija.Groza\Desktop\Semin&#257;rs%2011.sept\Diagrammas_aptauj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ja.Groza\Desktop\Semin&#257;rs%2011.sept\Diagrammas_aptauj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55-4E00-9318-703AA71B446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55-4E00-9318-703AA71B446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55-4E00-9318-703AA71B44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Sheet1!$A$4:$A$6</c:f>
              <c:strCache>
                <c:ptCount val="3"/>
                <c:pt idx="0">
                  <c:v>Jā</c:v>
                </c:pt>
                <c:pt idx="1">
                  <c:v>Nē</c:v>
                </c:pt>
                <c:pt idx="2">
                  <c:v>Nē, bet ir izrādījuši interesi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60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55-4E00-9318-703AA71B446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C5-47DF-8B36-60BA801959F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C5-47DF-8B36-60BA801959F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C5-47DF-8B36-60BA801959FB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C5-47DF-8B36-60BA801959F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C5-47DF-8B36-60BA801959F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C5-47DF-8B36-60BA801959FB}"/>
              </c:ext>
            </c:extLst>
          </c:dPt>
          <c:dLbls>
            <c:dLbl>
              <c:idx val="0"/>
              <c:layout>
                <c:manualLayout>
                  <c:x val="9.2980009298000935E-3"/>
                  <c:y val="0.180839673796961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C5-47DF-8B36-60BA801959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192003719201056E-3"/>
                  <c:y val="-0.129171195569258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C5-47DF-8B36-60BA801959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8224732777968185E-3"/>
                  <c:y val="7.2144800637191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C5-47DF-8B36-60BA801959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1545893719797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Sheet1!$A$47:$A$52</c:f>
              <c:strCache>
                <c:ptCount val="5"/>
                <c:pt idx="0">
                  <c:v>Esam gatavi, nav problēmu</c:v>
                </c:pt>
                <c:pt idx="1">
                  <c:v>Esam gatavi, bet ir dažas problēmas</c:v>
                </c:pt>
                <c:pt idx="2">
                  <c:v>Ja būs nepieciešamība un vajadzība, par to tad domāsim</c:v>
                </c:pt>
                <c:pt idx="3">
                  <c:v>Neko daudz nezinām, bet cenšamies izzināt un saprast</c:v>
                </c:pt>
                <c:pt idx="4">
                  <c:v>Pilnībā neesam gatavi, daudz nezināmā</c:v>
                </c:pt>
              </c:strCache>
            </c:strRef>
          </c:cat>
          <c:val>
            <c:numRef>
              <c:f>Sheet1!$B$47:$B$52</c:f>
              <c:numCache>
                <c:formatCode>General</c:formatCode>
                <c:ptCount val="6"/>
                <c:pt idx="0">
                  <c:v>22</c:v>
                </c:pt>
                <c:pt idx="1">
                  <c:v>40</c:v>
                </c:pt>
                <c:pt idx="2">
                  <c:v>18</c:v>
                </c:pt>
                <c:pt idx="3">
                  <c:v>18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C5-47DF-8B36-60BA801959F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Sheet1!$A$62:$A$74</c:f>
              <c:strCache>
                <c:ptCount val="13"/>
                <c:pt idx="0">
                  <c:v>Bērna sagatavotība – atšķirīgais izglītības/prasmju līmenis</c:v>
                </c:pt>
                <c:pt idx="1">
                  <c:v>Latviešu valodas prasmju līmenis, kas apgrūtina bieži vien mācību procesu</c:v>
                </c:pt>
                <c:pt idx="2">
                  <c:v>Finansējuma trūkums papildus pedagogu darba apmaksai</c:v>
                </c:pt>
                <c:pt idx="3">
                  <c:v>Nav normatīvos atļauts pārejas posms bērnu zināšanu un prasmju vērtēšanai, prasībām</c:v>
                </c:pt>
                <c:pt idx="4">
                  <c:v>Nav vienotas izpratnes valstī par vērtēšanas organizēšanu un prasībām uzņemot skolā</c:v>
                </c:pt>
                <c:pt idx="5">
                  <c:v>Nav iespējama papildus stundu tarifikācija , ja bērns uzsāk mācības semestra laikā</c:v>
                </c:pt>
                <c:pt idx="6">
                  <c:v>Trūkst kopīga valstiska redzējuma un atbalsta</c:v>
                </c:pt>
                <c:pt idx="7">
                  <c:v>Informācijas trūkums, kā palīdzēt šiem skolniekiem integrēties</c:v>
                </c:pt>
                <c:pt idx="8">
                  <c:v>Skolotāju noslodze vai neieinteresētība papildu laiku veltīt šo skolēnu vajadzībām</c:v>
                </c:pt>
                <c:pt idx="9">
                  <c:v>Vecāku (ģimenes) neizpratne par skolas prasībām</c:v>
                </c:pt>
                <c:pt idx="10">
                  <c:v>Bērni emocionāli un psiholoģiski nav gatavi un nevēlas iekļauties skolā</c:v>
                </c:pt>
                <c:pt idx="11">
                  <c:v>Sociālie, kultūras, ekonomiskie u.c. faktori ārpus skolas</c:v>
                </c:pt>
                <c:pt idx="12">
                  <c:v>Pārējo skolas bērnu saprotošas un cieņpilnas attieksmes veidošana</c:v>
                </c:pt>
              </c:strCache>
            </c:strRef>
          </c:cat>
          <c:val>
            <c:numRef>
              <c:f>Sheet1!$B$62:$B$74</c:f>
              <c:numCache>
                <c:formatCode>General</c:formatCode>
                <c:ptCount val="13"/>
                <c:pt idx="0">
                  <c:v>16</c:v>
                </c:pt>
                <c:pt idx="1">
                  <c:v>16</c:v>
                </c:pt>
                <c:pt idx="2">
                  <c:v>14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2-418D-9063-E05666E926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7166616"/>
        <c:axId val="417167400"/>
      </c:barChart>
      <c:catAx>
        <c:axId val="417166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17167400"/>
        <c:crosses val="autoZero"/>
        <c:auto val="1"/>
        <c:lblAlgn val="ctr"/>
        <c:lblOffset val="100"/>
        <c:noMultiLvlLbl val="0"/>
      </c:catAx>
      <c:valAx>
        <c:axId val="417167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17166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lv-L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04133324797809E-2"/>
          <c:y val="6.5978564502436915E-2"/>
          <c:w val="0.50193185809624163"/>
          <c:h val="0.92852501624431449"/>
        </c:manualLayout>
      </c:layout>
      <c:pieChart>
        <c:varyColors val="1"/>
        <c:ser>
          <c:idx val="0"/>
          <c:order val="0"/>
          <c:tx>
            <c:strRef>
              <c:f>Sheet1!$B$109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CB-4E1B-9026-8759BABADA7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CB-4E1B-9026-8759BABADA7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CB-4E1B-9026-8759BABADA7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CB-4E1B-9026-8759BABADA7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2CB-4E1B-9026-8759BABADA7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2CB-4E1B-9026-8759BABADA7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2CB-4E1B-9026-8759BABADA7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A87F1F03-43DB-4E4D-AD57-07AE1628DE1A}" type="CATEGORYNAME">
                      <a:rPr lang="en-US" sz="1400"/>
                      <a:pPr/>
                      <a:t>[KATEGORIJAS NOSAUKUMS]</a:t>
                    </a:fld>
                    <a:r>
                      <a:rPr lang="en-US" baseline="0" dirty="0"/>
                      <a:t>
</a:t>
                    </a:r>
                    <a:fld id="{09E76524-A148-4D74-82AD-01C2E55ED3F4}" type="PERCENTAGE">
                      <a:rPr lang="en-US" baseline="0"/>
                      <a:pPr/>
                      <a:t>[PROCENTI]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CB-4E1B-9026-8759BABADA7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Sheet1!$A$110:$A$116</c:f>
              <c:strCache>
                <c:ptCount val="6"/>
                <c:pt idx="0">
                  <c:v>Pedagoga palīgs</c:v>
                </c:pt>
                <c:pt idx="1">
                  <c:v>Papildus finansējums ārpusstundu apmācībai</c:v>
                </c:pt>
                <c:pt idx="2">
                  <c:v>Profesionālā pilnveide par šiem jautājumiem</c:v>
                </c:pt>
                <c:pt idx="3">
                  <c:v>Metodiskie materiāli </c:v>
                </c:pt>
                <c:pt idx="4">
                  <c:v>Praktiskās pieredzes apkopojums un publicēšana</c:v>
                </c:pt>
                <c:pt idx="5">
                  <c:v>Diasporas skolotāju atbalsts s</c:v>
                </c:pt>
              </c:strCache>
            </c:strRef>
          </c:cat>
          <c:val>
            <c:numRef>
              <c:f>Sheet1!$B$110:$B$116</c:f>
              <c:numCache>
                <c:formatCode>General</c:formatCode>
                <c:ptCount val="7"/>
                <c:pt idx="0">
                  <c:v>26</c:v>
                </c:pt>
                <c:pt idx="1">
                  <c:v>24</c:v>
                </c:pt>
                <c:pt idx="2">
                  <c:v>18</c:v>
                </c:pt>
                <c:pt idx="3">
                  <c:v>17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2CB-4E1B-9026-8759BABADA7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24772718627565"/>
          <c:y val="0.7975753664734847"/>
          <c:w val="0.6032243523907338"/>
          <c:h val="0.19658734853509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585D7-1E1A-443F-A796-FBA7BF8FEF4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F02E8B-75ED-44C8-9919-C7564452A10C}">
      <dgm:prSet phldrT="[Text]"/>
      <dgm:spPr>
        <a:solidFill>
          <a:schemeClr val="accent2"/>
        </a:solidFill>
      </dgm:spPr>
      <dgm:t>
        <a:bodyPr/>
        <a:lstStyle/>
        <a:p>
          <a:r>
            <a:rPr lang="lv-LV" sz="1700" b="1" dirty="0">
              <a:latin typeface="Verdana" panose="020B0604030504040204" pitchFamily="34" charset="0"/>
              <a:ea typeface="Verdana" panose="020B0604030504040204" pitchFamily="34" charset="0"/>
            </a:rPr>
            <a:t> Dzīvesvietas</a:t>
          </a:r>
          <a:endParaRPr lang="en-US" sz="17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CDC10E6-FD7F-43CA-ABC0-D758A691C041}" type="parTrans" cxnId="{9C8CE853-69AE-4BD2-9FA4-500F360B0F71}">
      <dgm:prSet/>
      <dgm:spPr/>
      <dgm:t>
        <a:bodyPr/>
        <a:lstStyle/>
        <a:p>
          <a:endParaRPr lang="en-US"/>
        </a:p>
      </dgm:t>
    </dgm:pt>
    <dgm:pt modelId="{3F419942-C695-49B4-91F3-26A2B205CB5E}" type="sibTrans" cxnId="{9C8CE853-69AE-4BD2-9FA4-500F360B0F71}">
      <dgm:prSet/>
      <dgm:spPr/>
      <dgm:t>
        <a:bodyPr/>
        <a:lstStyle/>
        <a:p>
          <a:endParaRPr lang="en-US"/>
        </a:p>
      </dgm:t>
    </dgm:pt>
    <dgm:pt modelId="{EA77640B-B267-46D1-A4AA-32A291D1500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</a:rPr>
            <a:t> Atbalsta sniegšana pašvaldības un privātā sektora piedāvājuma par dzīvojamo fondu un nekustamo īpašumu apzināšanā</a:t>
          </a:r>
          <a:endParaRPr lang="en-US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F74B098-0384-4BBA-BA4C-6F11C3DEA9B0}" type="parTrans" cxnId="{DD193946-B29B-4C38-878C-263989A210E8}">
      <dgm:prSet/>
      <dgm:spPr/>
      <dgm:t>
        <a:bodyPr/>
        <a:lstStyle/>
        <a:p>
          <a:endParaRPr lang="en-US"/>
        </a:p>
      </dgm:t>
    </dgm:pt>
    <dgm:pt modelId="{8DA816A3-362D-4B3B-986A-50681636F899}" type="sibTrans" cxnId="{DD193946-B29B-4C38-878C-263989A210E8}">
      <dgm:prSet/>
      <dgm:spPr/>
      <dgm:t>
        <a:bodyPr/>
        <a:lstStyle/>
        <a:p>
          <a:endParaRPr lang="en-US"/>
        </a:p>
      </dgm:t>
    </dgm:pt>
    <dgm:pt modelId="{7AE42715-ED44-4A0D-BA2F-A997916FF0DE}">
      <dgm:prSet phldrT="[Text]"/>
      <dgm:spPr>
        <a:solidFill>
          <a:srgbClr val="754276"/>
        </a:solidFill>
      </dgm:spPr>
      <dgm:t>
        <a:bodyPr/>
        <a:lstStyle/>
        <a:p>
          <a:r>
            <a:rPr lang="lv-LV" sz="1700" b="1" dirty="0">
              <a:latin typeface="Verdana" panose="020B0604030504040204" pitchFamily="34" charset="0"/>
              <a:ea typeface="Verdana" panose="020B0604030504040204" pitchFamily="34" charset="0"/>
            </a:rPr>
            <a:t>Darba iespējas un uzņēmējdarbība</a:t>
          </a:r>
          <a:endParaRPr lang="en-US" sz="17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7A77FE2-776A-4D2D-A251-1403652C99E7}" type="parTrans" cxnId="{04F207A6-608C-4CFA-827C-8B6B66D62454}">
      <dgm:prSet/>
      <dgm:spPr/>
      <dgm:t>
        <a:bodyPr/>
        <a:lstStyle/>
        <a:p>
          <a:endParaRPr lang="en-US"/>
        </a:p>
      </dgm:t>
    </dgm:pt>
    <dgm:pt modelId="{0816AFF5-B786-41A8-80FB-757242BC5C4F}" type="sibTrans" cxnId="{04F207A6-608C-4CFA-827C-8B6B66D62454}">
      <dgm:prSet/>
      <dgm:spPr/>
      <dgm:t>
        <a:bodyPr/>
        <a:lstStyle/>
        <a:p>
          <a:endParaRPr lang="en-US"/>
        </a:p>
      </dgm:t>
    </dgm:pt>
    <dgm:pt modelId="{62F76B71-BA0E-4BC0-86A8-19BD47F2E4FE}">
      <dgm:prSet phldrT="[Text]" custT="1"/>
      <dgm:spPr>
        <a:solidFill>
          <a:srgbClr val="754276"/>
        </a:solidFill>
      </dgm:spPr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</a:rPr>
            <a:t> Atbalsts darba meklējumu procesā</a:t>
          </a:r>
          <a:endParaRPr lang="en-US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BC2A26-2D0C-4CE8-AAF5-C0B7745AE477}" type="parTrans" cxnId="{625CF00C-C539-43AE-9683-519D5A925150}">
      <dgm:prSet/>
      <dgm:spPr/>
      <dgm:t>
        <a:bodyPr/>
        <a:lstStyle/>
        <a:p>
          <a:endParaRPr lang="en-US"/>
        </a:p>
      </dgm:t>
    </dgm:pt>
    <dgm:pt modelId="{0893D15A-48B2-46CA-8365-75F2EF333E14}" type="sibTrans" cxnId="{625CF00C-C539-43AE-9683-519D5A925150}">
      <dgm:prSet/>
      <dgm:spPr/>
      <dgm:t>
        <a:bodyPr/>
        <a:lstStyle/>
        <a:p>
          <a:endParaRPr lang="en-US"/>
        </a:p>
      </dgm:t>
    </dgm:pt>
    <dgm:pt modelId="{E75F1FF4-5665-41B4-A063-12F73835BE69}">
      <dgm:prSet phldrT="[Text]" custT="1"/>
      <dgm:spPr>
        <a:solidFill>
          <a:srgbClr val="754276"/>
        </a:solidFill>
      </dgm:spPr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</a:rPr>
            <a:t> Uzņēmējdarbības atbalsta projekts «Atgriešanās atbalsts»</a:t>
          </a:r>
          <a:endParaRPr lang="en-US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8E83C1D-712B-461F-AA0D-CE4B9289C2D3}" type="parTrans" cxnId="{7C775E1F-FD20-4EEE-A7B4-C4D2A737586E}">
      <dgm:prSet/>
      <dgm:spPr/>
      <dgm:t>
        <a:bodyPr/>
        <a:lstStyle/>
        <a:p>
          <a:endParaRPr lang="en-US"/>
        </a:p>
      </dgm:t>
    </dgm:pt>
    <dgm:pt modelId="{50578BCB-351B-4AB3-B17C-303C87DCA275}" type="sibTrans" cxnId="{7C775E1F-FD20-4EEE-A7B4-C4D2A737586E}">
      <dgm:prSet/>
      <dgm:spPr/>
      <dgm:t>
        <a:bodyPr/>
        <a:lstStyle/>
        <a:p>
          <a:endParaRPr lang="en-US"/>
        </a:p>
      </dgm:t>
    </dgm:pt>
    <dgm:pt modelId="{1794A891-C6F1-4FFC-874A-AD1705FD8E4D}">
      <dgm:prSet phldrT="[Text]"/>
      <dgm:spPr>
        <a:solidFill>
          <a:schemeClr val="accent6"/>
        </a:solidFill>
      </dgm:spPr>
      <dgm:t>
        <a:bodyPr/>
        <a:lstStyle/>
        <a:p>
          <a:r>
            <a:rPr lang="lv-LV" sz="1700" b="1" dirty="0">
              <a:latin typeface="Verdana" panose="020B0604030504040204" pitchFamily="34" charset="0"/>
              <a:ea typeface="Verdana" panose="020B0604030504040204" pitchFamily="34" charset="0"/>
            </a:rPr>
            <a:t>Sociālie un sadzīves jautājumi</a:t>
          </a:r>
          <a:endParaRPr lang="en-US" sz="17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0CE54B5-FEB6-4D73-B729-B3C88224D007}" type="parTrans" cxnId="{692386FA-B711-4DA8-8A5D-B68F625D9FC5}">
      <dgm:prSet/>
      <dgm:spPr/>
      <dgm:t>
        <a:bodyPr/>
        <a:lstStyle/>
        <a:p>
          <a:endParaRPr lang="en-US"/>
        </a:p>
      </dgm:t>
    </dgm:pt>
    <dgm:pt modelId="{EC72A727-6C1A-4E37-8736-E59A7C98E69C}" type="sibTrans" cxnId="{692386FA-B711-4DA8-8A5D-B68F625D9FC5}">
      <dgm:prSet/>
      <dgm:spPr/>
      <dgm:t>
        <a:bodyPr/>
        <a:lstStyle/>
        <a:p>
          <a:endParaRPr lang="en-US"/>
        </a:p>
      </dgm:t>
    </dgm:pt>
    <dgm:pt modelId="{E2D4BC1A-37AF-47A1-A729-4F0A72732CB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lv-LV" sz="15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 Pabalsti un pensijas, nodokļu politika </a:t>
          </a:r>
          <a:endParaRPr lang="lv-LV" sz="15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9DE23D7-B090-483F-9365-B85BE4D45BBF}" type="parTrans" cxnId="{454C7B47-7D34-4CDF-AB39-ECBDB8B9B0D8}">
      <dgm:prSet/>
      <dgm:spPr/>
      <dgm:t>
        <a:bodyPr/>
        <a:lstStyle/>
        <a:p>
          <a:endParaRPr lang="en-US"/>
        </a:p>
      </dgm:t>
    </dgm:pt>
    <dgm:pt modelId="{3E26EC60-1556-4914-BBD4-E5C077DA8DB8}" type="sibTrans" cxnId="{454C7B47-7D34-4CDF-AB39-ECBDB8B9B0D8}">
      <dgm:prSet/>
      <dgm:spPr/>
      <dgm:t>
        <a:bodyPr/>
        <a:lstStyle/>
        <a:p>
          <a:endParaRPr lang="en-US"/>
        </a:p>
      </dgm:t>
    </dgm:pt>
    <dgm:pt modelId="{9E5D8F75-528F-49CE-8C06-9C71DA8EB4A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lv-LV" sz="1500" noProof="0" dirty="0">
              <a:latin typeface="Verdana" panose="020B0604030504040204" pitchFamily="34" charset="0"/>
              <a:ea typeface="Verdana" panose="020B0604030504040204" pitchFamily="34" charset="0"/>
            </a:rPr>
            <a:t> Veselības aprūpe</a:t>
          </a:r>
        </a:p>
      </dgm:t>
    </dgm:pt>
    <dgm:pt modelId="{567FD230-4944-4646-8436-D83451757CB5}" type="parTrans" cxnId="{E2D4FAF0-2A44-4393-ADB0-0DFCCEC265C9}">
      <dgm:prSet/>
      <dgm:spPr/>
      <dgm:t>
        <a:bodyPr/>
        <a:lstStyle/>
        <a:p>
          <a:endParaRPr lang="en-US"/>
        </a:p>
      </dgm:t>
    </dgm:pt>
    <dgm:pt modelId="{3CE083E5-587C-4EDB-9E00-56386761F0AE}" type="sibTrans" cxnId="{E2D4FAF0-2A44-4393-ADB0-0DFCCEC265C9}">
      <dgm:prSet/>
      <dgm:spPr/>
      <dgm:t>
        <a:bodyPr/>
        <a:lstStyle/>
        <a:p>
          <a:endParaRPr lang="en-US"/>
        </a:p>
      </dgm:t>
    </dgm:pt>
    <dgm:pt modelId="{716B9C40-66D4-442A-9828-27F4CED25C7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lv-LV" sz="15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 Cittautiešu (dzīvesbiedru) integrācijas jautājumi</a:t>
          </a:r>
          <a:endParaRPr lang="lv-LV" sz="15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A1AB592-9529-463B-8128-E8A9AA795A70}" type="parTrans" cxnId="{66E3CCFB-9A73-45D9-BEE0-954A8B898B3B}">
      <dgm:prSet/>
      <dgm:spPr/>
      <dgm:t>
        <a:bodyPr/>
        <a:lstStyle/>
        <a:p>
          <a:endParaRPr lang="en-US"/>
        </a:p>
      </dgm:t>
    </dgm:pt>
    <dgm:pt modelId="{8B80587B-A621-4AD9-82A8-85E55BBAF736}" type="sibTrans" cxnId="{66E3CCFB-9A73-45D9-BEE0-954A8B898B3B}">
      <dgm:prSet/>
      <dgm:spPr/>
      <dgm:t>
        <a:bodyPr/>
        <a:lstStyle/>
        <a:p>
          <a:endParaRPr lang="en-US"/>
        </a:p>
      </dgm:t>
    </dgm:pt>
    <dgm:pt modelId="{E02D9990-1C13-4066-B0AF-6D450730833B}">
      <dgm:prSet phldrT="[Text]"/>
      <dgm:spPr>
        <a:solidFill>
          <a:schemeClr val="accent6"/>
        </a:solidFill>
      </dgm:spPr>
      <dgm:t>
        <a:bodyPr/>
        <a:lstStyle/>
        <a:p>
          <a:r>
            <a:rPr lang="lv-LV" sz="1700" b="1" dirty="0">
              <a:latin typeface="Verdana" panose="020B0604030504040204" pitchFamily="34" charset="0"/>
              <a:ea typeface="Verdana" panose="020B0604030504040204" pitchFamily="34" charset="0"/>
            </a:rPr>
            <a:t>Pakalpojumi ģimenēm</a:t>
          </a:r>
          <a:endParaRPr lang="en-US" sz="17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AC3FB42-EE16-4561-B769-1191737342EF}" type="sibTrans" cxnId="{3EF4DB53-CD00-48E4-8C17-B5AA6492F4B8}">
      <dgm:prSet/>
      <dgm:spPr/>
      <dgm:t>
        <a:bodyPr/>
        <a:lstStyle/>
        <a:p>
          <a:endParaRPr lang="en-US"/>
        </a:p>
      </dgm:t>
    </dgm:pt>
    <dgm:pt modelId="{7A867F7F-3DB1-4447-A2E3-D331723812F6}" type="parTrans" cxnId="{3EF4DB53-CD00-48E4-8C17-B5AA6492F4B8}">
      <dgm:prSet/>
      <dgm:spPr/>
      <dgm:t>
        <a:bodyPr/>
        <a:lstStyle/>
        <a:p>
          <a:endParaRPr lang="en-US"/>
        </a:p>
      </dgm:t>
    </dgm:pt>
    <dgm:pt modelId="{8B6670DC-DD7F-4584-B22D-EDD92815623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lv-LV" sz="1400" noProof="0" dirty="0">
              <a:latin typeface="Verdana" panose="020B0604030504040204" pitchFamily="34" charset="0"/>
              <a:ea typeface="Verdana" panose="020B0604030504040204" pitchFamily="34" charset="0"/>
            </a:rPr>
            <a:t> Skolu un pirmsskolas izglītības pieejamība</a:t>
          </a:r>
        </a:p>
      </dgm:t>
    </dgm:pt>
    <dgm:pt modelId="{F72C3CE1-88B3-42E8-AA94-5C2AF7EAE273}" type="sibTrans" cxnId="{6E89DC6C-3DFE-45FC-B168-670821436B5C}">
      <dgm:prSet/>
      <dgm:spPr/>
      <dgm:t>
        <a:bodyPr/>
        <a:lstStyle/>
        <a:p>
          <a:endParaRPr lang="en-US"/>
        </a:p>
      </dgm:t>
    </dgm:pt>
    <dgm:pt modelId="{3FAC7D7E-7893-4DA1-B9EA-2427BCE501BD}" type="parTrans" cxnId="{6E89DC6C-3DFE-45FC-B168-670821436B5C}">
      <dgm:prSet/>
      <dgm:spPr/>
      <dgm:t>
        <a:bodyPr/>
        <a:lstStyle/>
        <a:p>
          <a:endParaRPr lang="en-US"/>
        </a:p>
      </dgm:t>
    </dgm:pt>
    <dgm:pt modelId="{1162318F-8A1E-4E71-9CD0-163580DFDC7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lv-LV" sz="14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 Atbalsta pasākumi izglītojamiem ar ārvalstu izglītības pieredzi</a:t>
          </a:r>
          <a:endParaRPr lang="lv-LV" sz="14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3B0E7D-2410-4078-9D27-F176E52626D4}" type="sibTrans" cxnId="{D4C92BB7-4795-404D-B4BD-C29BD5792FB7}">
      <dgm:prSet/>
      <dgm:spPr/>
      <dgm:t>
        <a:bodyPr/>
        <a:lstStyle/>
        <a:p>
          <a:endParaRPr lang="en-US"/>
        </a:p>
      </dgm:t>
    </dgm:pt>
    <dgm:pt modelId="{4126F387-7ED9-41C2-A275-CBEAC174D91F}" type="parTrans" cxnId="{D4C92BB7-4795-404D-B4BD-C29BD5792FB7}">
      <dgm:prSet/>
      <dgm:spPr/>
      <dgm:t>
        <a:bodyPr/>
        <a:lstStyle/>
        <a:p>
          <a:endParaRPr lang="en-US"/>
        </a:p>
      </dgm:t>
    </dgm:pt>
    <dgm:pt modelId="{69C50870-216D-44BC-AE4F-2F0D6326063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lv-LV" sz="1400" noProof="0" dirty="0">
              <a:latin typeface="Verdana" panose="020B0604030504040204" pitchFamily="34" charset="0"/>
              <a:ea typeface="Verdana" panose="020B0604030504040204" pitchFamily="34" charset="0"/>
            </a:rPr>
            <a:t> Latviešu valodas apguves iespējas</a:t>
          </a:r>
        </a:p>
      </dgm:t>
    </dgm:pt>
    <dgm:pt modelId="{A90C3A97-9CEA-4206-B3F9-609EBDE8447B}" type="sibTrans" cxnId="{C5E783D2-6326-48D6-B4A2-B2ECA18F4A3E}">
      <dgm:prSet/>
      <dgm:spPr/>
      <dgm:t>
        <a:bodyPr/>
        <a:lstStyle/>
        <a:p>
          <a:endParaRPr lang="en-US"/>
        </a:p>
      </dgm:t>
    </dgm:pt>
    <dgm:pt modelId="{4381BB23-FA2E-4D26-A2A9-4202D6751517}" type="parTrans" cxnId="{C5E783D2-6326-48D6-B4A2-B2ECA18F4A3E}">
      <dgm:prSet/>
      <dgm:spPr/>
      <dgm:t>
        <a:bodyPr/>
        <a:lstStyle/>
        <a:p>
          <a:endParaRPr lang="en-US"/>
        </a:p>
      </dgm:t>
    </dgm:pt>
    <dgm:pt modelId="{BC9F1D69-342C-4CC5-9B1D-F81A90338EE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lv-LV" sz="1500" b="0" i="0" dirty="0">
              <a:latin typeface="Verdana" panose="020B0604030504040204" pitchFamily="34" charset="0"/>
              <a:ea typeface="Verdana" panose="020B0604030504040204" pitchFamily="34" charset="0"/>
            </a:rPr>
            <a:t> Kreditēšanas iespējas mājokļa iegādei/celtniecībai</a:t>
          </a:r>
          <a:endParaRPr lang="en-US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9689AE5-A290-457A-B66A-B69736321F15}" type="parTrans" cxnId="{7931CE30-CC1E-4225-9938-2A6762EC62A4}">
      <dgm:prSet/>
      <dgm:spPr/>
      <dgm:t>
        <a:bodyPr/>
        <a:lstStyle/>
        <a:p>
          <a:endParaRPr lang="en-US"/>
        </a:p>
      </dgm:t>
    </dgm:pt>
    <dgm:pt modelId="{49FC52FA-07FD-41DB-97C6-74F74F36063F}" type="sibTrans" cxnId="{7931CE30-CC1E-4225-9938-2A6762EC62A4}">
      <dgm:prSet/>
      <dgm:spPr/>
      <dgm:t>
        <a:bodyPr/>
        <a:lstStyle/>
        <a:p>
          <a:endParaRPr lang="en-US"/>
        </a:p>
      </dgm:t>
    </dgm:pt>
    <dgm:pt modelId="{8595D610-564F-450D-827E-43473D01A38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</a:rPr>
            <a:t> Dzīvesvietas deklarēšana</a:t>
          </a:r>
          <a:endParaRPr lang="en-US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7E54372-6DEA-4268-9133-9ABF38C86622}" type="parTrans" cxnId="{105B4C35-3EAA-4199-AEA6-87878975209D}">
      <dgm:prSet/>
      <dgm:spPr/>
      <dgm:t>
        <a:bodyPr/>
        <a:lstStyle/>
        <a:p>
          <a:endParaRPr lang="en-US"/>
        </a:p>
      </dgm:t>
    </dgm:pt>
    <dgm:pt modelId="{4B8C9144-3C3C-4066-AC6C-00FF9B833E7B}" type="sibTrans" cxnId="{105B4C35-3EAA-4199-AEA6-87878975209D}">
      <dgm:prSet/>
      <dgm:spPr/>
      <dgm:t>
        <a:bodyPr/>
        <a:lstStyle/>
        <a:p>
          <a:endParaRPr lang="en-US"/>
        </a:p>
      </dgm:t>
    </dgm:pt>
    <dgm:pt modelId="{2ACD8DFF-4A76-4E6E-9EFC-526108ED5526}">
      <dgm:prSet phldrT="[Text]" custT="1"/>
      <dgm:spPr>
        <a:solidFill>
          <a:srgbClr val="754276"/>
        </a:solidFill>
      </dgm:spPr>
      <dgm:t>
        <a:bodyPr/>
        <a:lstStyle/>
        <a:p>
          <a:endParaRPr lang="en-US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75C5730-714A-4971-8996-2A95C9BCCD35}" type="parTrans" cxnId="{95387874-0E58-446B-A91C-5715785739CF}">
      <dgm:prSet/>
      <dgm:spPr/>
      <dgm:t>
        <a:bodyPr/>
        <a:lstStyle/>
        <a:p>
          <a:endParaRPr lang="en-US"/>
        </a:p>
      </dgm:t>
    </dgm:pt>
    <dgm:pt modelId="{C9A59C6D-CCCF-4A88-B5EA-FB65F8EE6FA6}" type="sibTrans" cxnId="{95387874-0E58-446B-A91C-5715785739CF}">
      <dgm:prSet/>
      <dgm:spPr/>
      <dgm:t>
        <a:bodyPr/>
        <a:lstStyle/>
        <a:p>
          <a:endParaRPr lang="en-US"/>
        </a:p>
      </dgm:t>
    </dgm:pt>
    <dgm:pt modelId="{358B87AA-930E-4C05-97EC-8A8E2AA18954}">
      <dgm:prSet phldrT="[Text]" custT="1"/>
      <dgm:spPr>
        <a:solidFill>
          <a:srgbClr val="754276"/>
        </a:solidFill>
      </dgm:spPr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</a:rPr>
            <a:t> Informatīvs atbalsts uzņēmējdarbības uzsākšanai, pašvaldību granti, ES fondu atbalsta iespējas</a:t>
          </a:r>
          <a:endParaRPr lang="en-US" sz="1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96487D-2DED-41C7-9ED4-D09E4452AF73}" type="parTrans" cxnId="{39047FC4-DC88-41A9-8A4A-4FAA5E54425D}">
      <dgm:prSet/>
      <dgm:spPr/>
    </dgm:pt>
    <dgm:pt modelId="{EDAAA423-AF97-4916-BF10-4467D31D0847}" type="sibTrans" cxnId="{39047FC4-DC88-41A9-8A4A-4FAA5E54425D}">
      <dgm:prSet/>
      <dgm:spPr/>
    </dgm:pt>
    <dgm:pt modelId="{61A52655-23CC-45F6-911C-04E4CC667587}" type="pres">
      <dgm:prSet presAssocID="{A46585D7-1E1A-443F-A796-FBA7BF8FEF4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89C56934-CE04-4873-9249-119E14547D34}" type="pres">
      <dgm:prSet presAssocID="{E02D9990-1C13-4066-B0AF-6D450730833B}" presName="comp" presStyleCnt="0"/>
      <dgm:spPr/>
    </dgm:pt>
    <dgm:pt modelId="{DCBFDCE8-1E7A-46EC-871B-3F54BEC452AD}" type="pres">
      <dgm:prSet presAssocID="{E02D9990-1C13-4066-B0AF-6D450730833B}" presName="box" presStyleLbl="node1" presStyleIdx="0" presStyleCnt="4"/>
      <dgm:spPr/>
      <dgm:t>
        <a:bodyPr/>
        <a:lstStyle/>
        <a:p>
          <a:endParaRPr lang="lv-LV"/>
        </a:p>
      </dgm:t>
    </dgm:pt>
    <dgm:pt modelId="{4FB03CE2-480B-49C1-B63C-A110E98249D5}" type="pres">
      <dgm:prSet presAssocID="{E02D9990-1C13-4066-B0AF-6D450730833B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516EBF37-CB8B-4103-85A8-4B2C257471C0}" type="pres">
      <dgm:prSet presAssocID="{E02D9990-1C13-4066-B0AF-6D450730833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6FA84C4-0C8D-4CAA-BF10-DC84EB410155}" type="pres">
      <dgm:prSet presAssocID="{EAC3FB42-EE16-4561-B769-1191737342EF}" presName="spacer" presStyleCnt="0"/>
      <dgm:spPr/>
    </dgm:pt>
    <dgm:pt modelId="{C164F8BE-FF7F-4BDC-9FAE-17426F54427A}" type="pres">
      <dgm:prSet presAssocID="{17F02E8B-75ED-44C8-9919-C7564452A10C}" presName="comp" presStyleCnt="0"/>
      <dgm:spPr/>
    </dgm:pt>
    <dgm:pt modelId="{79CE05DE-6B9A-4E69-BF61-A9D762D3F957}" type="pres">
      <dgm:prSet presAssocID="{17F02E8B-75ED-44C8-9919-C7564452A10C}" presName="box" presStyleLbl="node1" presStyleIdx="1" presStyleCnt="4"/>
      <dgm:spPr/>
      <dgm:t>
        <a:bodyPr/>
        <a:lstStyle/>
        <a:p>
          <a:endParaRPr lang="lv-LV"/>
        </a:p>
      </dgm:t>
    </dgm:pt>
    <dgm:pt modelId="{CA28D5DC-0020-4C29-A587-8330F9410602}" type="pres">
      <dgm:prSet presAssocID="{17F02E8B-75ED-44C8-9919-C7564452A10C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40ED9C52-4DEE-4D6F-A7A8-6961D457F579}" type="pres">
      <dgm:prSet presAssocID="{17F02E8B-75ED-44C8-9919-C7564452A10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3201C44-2BAB-4216-B310-2472A3758452}" type="pres">
      <dgm:prSet presAssocID="{3F419942-C695-49B4-91F3-26A2B205CB5E}" presName="spacer" presStyleCnt="0"/>
      <dgm:spPr/>
    </dgm:pt>
    <dgm:pt modelId="{CC8A6AAE-2C20-4168-8491-239295E8FC87}" type="pres">
      <dgm:prSet presAssocID="{7AE42715-ED44-4A0D-BA2F-A997916FF0DE}" presName="comp" presStyleCnt="0"/>
      <dgm:spPr/>
    </dgm:pt>
    <dgm:pt modelId="{58DC7349-BA3E-49A0-A62A-6077112B4598}" type="pres">
      <dgm:prSet presAssocID="{7AE42715-ED44-4A0D-BA2F-A997916FF0DE}" presName="box" presStyleLbl="node1" presStyleIdx="2" presStyleCnt="4"/>
      <dgm:spPr/>
      <dgm:t>
        <a:bodyPr/>
        <a:lstStyle/>
        <a:p>
          <a:endParaRPr lang="lv-LV"/>
        </a:p>
      </dgm:t>
    </dgm:pt>
    <dgm:pt modelId="{A5345F95-B3EE-4A19-A346-E4D06F90FC8B}" type="pres">
      <dgm:prSet presAssocID="{7AE42715-ED44-4A0D-BA2F-A997916FF0DE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E3CC3CD9-6970-419C-A27A-863541872F9D}" type="pres">
      <dgm:prSet presAssocID="{7AE42715-ED44-4A0D-BA2F-A997916FF0D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8B4EF81-C523-46E2-B80E-A73CC6DBF4C7}" type="pres">
      <dgm:prSet presAssocID="{0816AFF5-B786-41A8-80FB-757242BC5C4F}" presName="spacer" presStyleCnt="0"/>
      <dgm:spPr/>
    </dgm:pt>
    <dgm:pt modelId="{98207AA3-9BA1-44CC-B573-C55BDEC28050}" type="pres">
      <dgm:prSet presAssocID="{1794A891-C6F1-4FFC-874A-AD1705FD8E4D}" presName="comp" presStyleCnt="0"/>
      <dgm:spPr/>
    </dgm:pt>
    <dgm:pt modelId="{70C9090F-7CB6-4312-997C-74230A037807}" type="pres">
      <dgm:prSet presAssocID="{1794A891-C6F1-4FFC-874A-AD1705FD8E4D}" presName="box" presStyleLbl="node1" presStyleIdx="3" presStyleCnt="4" custLinFactNeighborX="2762" custLinFactNeighborY="252"/>
      <dgm:spPr/>
      <dgm:t>
        <a:bodyPr/>
        <a:lstStyle/>
        <a:p>
          <a:endParaRPr lang="lv-LV"/>
        </a:p>
      </dgm:t>
    </dgm:pt>
    <dgm:pt modelId="{A1DE153E-E78E-402F-8195-3F6229B3B19C}" type="pres">
      <dgm:prSet presAssocID="{1794A891-C6F1-4FFC-874A-AD1705FD8E4D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</dgm:pt>
    <dgm:pt modelId="{48B55B8C-9B47-49EA-A9B7-EC99BA9EDD8A}" type="pres">
      <dgm:prSet presAssocID="{1794A891-C6F1-4FFC-874A-AD1705FD8E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7C775E1F-FD20-4EEE-A7B4-C4D2A737586E}" srcId="{7AE42715-ED44-4A0D-BA2F-A997916FF0DE}" destId="{E75F1FF4-5665-41B4-A063-12F73835BE69}" srcOrd="2" destOrd="0" parTransId="{68E83C1D-712B-461F-AA0D-CE4B9289C2D3}" sibTransId="{50578BCB-351B-4AB3-B17C-303C87DCA275}"/>
    <dgm:cxn modelId="{45F483B0-FDA0-474A-8A52-505CF5A2D2B8}" type="presOf" srcId="{2ACD8DFF-4A76-4E6E-9EFC-526108ED5526}" destId="{E3CC3CD9-6970-419C-A27A-863541872F9D}" srcOrd="1" destOrd="4" presId="urn:microsoft.com/office/officeart/2005/8/layout/vList4"/>
    <dgm:cxn modelId="{9C8CE853-69AE-4BD2-9FA4-500F360B0F71}" srcId="{A46585D7-1E1A-443F-A796-FBA7BF8FEF40}" destId="{17F02E8B-75ED-44C8-9919-C7564452A10C}" srcOrd="1" destOrd="0" parTransId="{0CDC10E6-FD7F-43CA-ABC0-D758A691C041}" sibTransId="{3F419942-C695-49B4-91F3-26A2B205CB5E}"/>
    <dgm:cxn modelId="{7A436330-19D0-4E39-9B24-D3811E356802}" type="presOf" srcId="{358B87AA-930E-4C05-97EC-8A8E2AA18954}" destId="{58DC7349-BA3E-49A0-A62A-6077112B4598}" srcOrd="0" destOrd="2" presId="urn:microsoft.com/office/officeart/2005/8/layout/vList4"/>
    <dgm:cxn modelId="{72461AD0-A8B9-4A53-BF9B-9C98F162BAD3}" type="presOf" srcId="{BC9F1D69-342C-4CC5-9B1D-F81A90338EE3}" destId="{40ED9C52-4DEE-4D6F-A7A8-6961D457F579}" srcOrd="1" destOrd="2" presId="urn:microsoft.com/office/officeart/2005/8/layout/vList4"/>
    <dgm:cxn modelId="{DD193946-B29B-4C38-878C-263989A210E8}" srcId="{17F02E8B-75ED-44C8-9919-C7564452A10C}" destId="{EA77640B-B267-46D1-A4AA-32A291D1500F}" srcOrd="0" destOrd="0" parTransId="{6F74B098-0384-4BBA-BA4C-6F11C3DEA9B0}" sibTransId="{8DA816A3-362D-4B3B-986A-50681636F899}"/>
    <dgm:cxn modelId="{39047FC4-DC88-41A9-8A4A-4FAA5E54425D}" srcId="{7AE42715-ED44-4A0D-BA2F-A997916FF0DE}" destId="{358B87AA-930E-4C05-97EC-8A8E2AA18954}" srcOrd="1" destOrd="0" parTransId="{CF96487D-2DED-41C7-9ED4-D09E4452AF73}" sibTransId="{EDAAA423-AF97-4916-BF10-4467D31D0847}"/>
    <dgm:cxn modelId="{BE0FAD53-DBF6-4060-B677-498C62AAE7AC}" type="presOf" srcId="{8B6670DC-DD7F-4584-B22D-EDD92815623B}" destId="{516EBF37-CB8B-4103-85A8-4B2C257471C0}" srcOrd="1" destOrd="1" presId="urn:microsoft.com/office/officeart/2005/8/layout/vList4"/>
    <dgm:cxn modelId="{3AF5A16B-5642-4437-84DE-65B1FC23F302}" type="presOf" srcId="{EA77640B-B267-46D1-A4AA-32A291D1500F}" destId="{40ED9C52-4DEE-4D6F-A7A8-6961D457F579}" srcOrd="1" destOrd="1" presId="urn:microsoft.com/office/officeart/2005/8/layout/vList4"/>
    <dgm:cxn modelId="{E6C3C1D8-C2BB-4214-A350-A5BFB14650E1}" type="presOf" srcId="{A46585D7-1E1A-443F-A796-FBA7BF8FEF40}" destId="{61A52655-23CC-45F6-911C-04E4CC667587}" srcOrd="0" destOrd="0" presId="urn:microsoft.com/office/officeart/2005/8/layout/vList4"/>
    <dgm:cxn modelId="{692386FA-B711-4DA8-8A5D-B68F625D9FC5}" srcId="{A46585D7-1E1A-443F-A796-FBA7BF8FEF40}" destId="{1794A891-C6F1-4FFC-874A-AD1705FD8E4D}" srcOrd="3" destOrd="0" parTransId="{E0CE54B5-FEB6-4D73-B729-B3C88224D007}" sibTransId="{EC72A727-6C1A-4E37-8736-E59A7C98E69C}"/>
    <dgm:cxn modelId="{105B4C35-3EAA-4199-AEA6-87878975209D}" srcId="{17F02E8B-75ED-44C8-9919-C7564452A10C}" destId="{8595D610-564F-450D-827E-43473D01A382}" srcOrd="2" destOrd="0" parTransId="{D7E54372-6DEA-4268-9133-9ABF38C86622}" sibTransId="{4B8C9144-3C3C-4066-AC6C-00FF9B833E7B}"/>
    <dgm:cxn modelId="{7BBCA7B2-E96F-4770-B06B-45DBD5D44806}" type="presOf" srcId="{9E5D8F75-528F-49CE-8C06-9C71DA8EB4A9}" destId="{48B55B8C-9B47-49EA-A9B7-EC99BA9EDD8A}" srcOrd="1" destOrd="2" presId="urn:microsoft.com/office/officeart/2005/8/layout/vList4"/>
    <dgm:cxn modelId="{6E89DC6C-3DFE-45FC-B168-670821436B5C}" srcId="{E02D9990-1C13-4066-B0AF-6D450730833B}" destId="{8B6670DC-DD7F-4584-B22D-EDD92815623B}" srcOrd="0" destOrd="0" parTransId="{3FAC7D7E-7893-4DA1-B9EA-2427BCE501BD}" sibTransId="{F72C3CE1-88B3-42E8-AA94-5C2AF7EAE273}"/>
    <dgm:cxn modelId="{B4E098B0-1D36-4672-83E5-F1C3275126A0}" type="presOf" srcId="{358B87AA-930E-4C05-97EC-8A8E2AA18954}" destId="{E3CC3CD9-6970-419C-A27A-863541872F9D}" srcOrd="1" destOrd="2" presId="urn:microsoft.com/office/officeart/2005/8/layout/vList4"/>
    <dgm:cxn modelId="{CC0B3510-D784-4415-A31D-5DEBD321A9CE}" type="presOf" srcId="{E2D4BC1A-37AF-47A1-A729-4F0A72732CBD}" destId="{48B55B8C-9B47-49EA-A9B7-EC99BA9EDD8A}" srcOrd="1" destOrd="1" presId="urn:microsoft.com/office/officeart/2005/8/layout/vList4"/>
    <dgm:cxn modelId="{454C7B47-7D34-4CDF-AB39-ECBDB8B9B0D8}" srcId="{1794A891-C6F1-4FFC-874A-AD1705FD8E4D}" destId="{E2D4BC1A-37AF-47A1-A729-4F0A72732CBD}" srcOrd="0" destOrd="0" parTransId="{49DE23D7-B090-483F-9365-B85BE4D45BBF}" sibTransId="{3E26EC60-1556-4914-BBD4-E5C077DA8DB8}"/>
    <dgm:cxn modelId="{106CEB67-C1E0-4EFF-ADFB-51F717C98057}" type="presOf" srcId="{62F76B71-BA0E-4BC0-86A8-19BD47F2E4FE}" destId="{E3CC3CD9-6970-419C-A27A-863541872F9D}" srcOrd="1" destOrd="1" presId="urn:microsoft.com/office/officeart/2005/8/layout/vList4"/>
    <dgm:cxn modelId="{9ACC103A-3433-4CBE-928C-4749318A4DC1}" type="presOf" srcId="{69C50870-216D-44BC-AE4F-2F0D6326063F}" destId="{516EBF37-CB8B-4103-85A8-4B2C257471C0}" srcOrd="1" destOrd="3" presId="urn:microsoft.com/office/officeart/2005/8/layout/vList4"/>
    <dgm:cxn modelId="{A101E2CB-54E3-4739-93B4-F61F0E1A48CA}" type="presOf" srcId="{E2D4BC1A-37AF-47A1-A729-4F0A72732CBD}" destId="{70C9090F-7CB6-4312-997C-74230A037807}" srcOrd="0" destOrd="1" presId="urn:microsoft.com/office/officeart/2005/8/layout/vList4"/>
    <dgm:cxn modelId="{3EEBD7EE-C971-4A8B-903C-23B14CA8E19F}" type="presOf" srcId="{1794A891-C6F1-4FFC-874A-AD1705FD8E4D}" destId="{70C9090F-7CB6-4312-997C-74230A037807}" srcOrd="0" destOrd="0" presId="urn:microsoft.com/office/officeart/2005/8/layout/vList4"/>
    <dgm:cxn modelId="{625CF00C-C539-43AE-9683-519D5A925150}" srcId="{7AE42715-ED44-4A0D-BA2F-A997916FF0DE}" destId="{62F76B71-BA0E-4BC0-86A8-19BD47F2E4FE}" srcOrd="0" destOrd="0" parTransId="{F4BC2A26-2D0C-4CE8-AAF5-C0B7745AE477}" sibTransId="{0893D15A-48B2-46CA-8365-75F2EF333E14}"/>
    <dgm:cxn modelId="{E2D4FAF0-2A44-4393-ADB0-0DFCCEC265C9}" srcId="{1794A891-C6F1-4FFC-874A-AD1705FD8E4D}" destId="{9E5D8F75-528F-49CE-8C06-9C71DA8EB4A9}" srcOrd="1" destOrd="0" parTransId="{567FD230-4944-4646-8436-D83451757CB5}" sibTransId="{3CE083E5-587C-4EDB-9E00-56386761F0AE}"/>
    <dgm:cxn modelId="{D3B9558D-4EA9-45A6-A9A5-7FE6AF63F112}" type="presOf" srcId="{7AE42715-ED44-4A0D-BA2F-A997916FF0DE}" destId="{E3CC3CD9-6970-419C-A27A-863541872F9D}" srcOrd="1" destOrd="0" presId="urn:microsoft.com/office/officeart/2005/8/layout/vList4"/>
    <dgm:cxn modelId="{CFB2D8D1-302A-4468-B799-160F43555BE1}" type="presOf" srcId="{1162318F-8A1E-4E71-9CD0-163580DFDC77}" destId="{516EBF37-CB8B-4103-85A8-4B2C257471C0}" srcOrd="1" destOrd="2" presId="urn:microsoft.com/office/officeart/2005/8/layout/vList4"/>
    <dgm:cxn modelId="{46661916-7BC5-4822-9EE4-AAB2CDC6EBAF}" type="presOf" srcId="{E75F1FF4-5665-41B4-A063-12F73835BE69}" destId="{E3CC3CD9-6970-419C-A27A-863541872F9D}" srcOrd="1" destOrd="3" presId="urn:microsoft.com/office/officeart/2005/8/layout/vList4"/>
    <dgm:cxn modelId="{93812AC2-69DA-4A32-B1ED-2A8ED4650FB7}" type="presOf" srcId="{EA77640B-B267-46D1-A4AA-32A291D1500F}" destId="{79CE05DE-6B9A-4E69-BF61-A9D762D3F957}" srcOrd="0" destOrd="1" presId="urn:microsoft.com/office/officeart/2005/8/layout/vList4"/>
    <dgm:cxn modelId="{D4C92BB7-4795-404D-B4BD-C29BD5792FB7}" srcId="{E02D9990-1C13-4066-B0AF-6D450730833B}" destId="{1162318F-8A1E-4E71-9CD0-163580DFDC77}" srcOrd="1" destOrd="0" parTransId="{4126F387-7ED9-41C2-A275-CBEAC174D91F}" sibTransId="{F53B0E7D-2410-4078-9D27-F176E52626D4}"/>
    <dgm:cxn modelId="{ACF56A0B-0BC9-483F-B50B-306A48A5CB20}" type="presOf" srcId="{1162318F-8A1E-4E71-9CD0-163580DFDC77}" destId="{DCBFDCE8-1E7A-46EC-871B-3F54BEC452AD}" srcOrd="0" destOrd="2" presId="urn:microsoft.com/office/officeart/2005/8/layout/vList4"/>
    <dgm:cxn modelId="{502B4E77-641A-4662-9766-BBE87F4A6ED8}" type="presOf" srcId="{8595D610-564F-450D-827E-43473D01A382}" destId="{79CE05DE-6B9A-4E69-BF61-A9D762D3F957}" srcOrd="0" destOrd="3" presId="urn:microsoft.com/office/officeart/2005/8/layout/vList4"/>
    <dgm:cxn modelId="{DB52DFE0-D74A-40D6-9E82-B40021C22020}" type="presOf" srcId="{7AE42715-ED44-4A0D-BA2F-A997916FF0DE}" destId="{58DC7349-BA3E-49A0-A62A-6077112B4598}" srcOrd="0" destOrd="0" presId="urn:microsoft.com/office/officeart/2005/8/layout/vList4"/>
    <dgm:cxn modelId="{04F207A6-608C-4CFA-827C-8B6B66D62454}" srcId="{A46585D7-1E1A-443F-A796-FBA7BF8FEF40}" destId="{7AE42715-ED44-4A0D-BA2F-A997916FF0DE}" srcOrd="2" destOrd="0" parTransId="{07A77FE2-776A-4D2D-A251-1403652C99E7}" sibTransId="{0816AFF5-B786-41A8-80FB-757242BC5C4F}"/>
    <dgm:cxn modelId="{E5942852-FB02-4B17-9CA2-CF67C8FA1861}" type="presOf" srcId="{17F02E8B-75ED-44C8-9919-C7564452A10C}" destId="{79CE05DE-6B9A-4E69-BF61-A9D762D3F957}" srcOrd="0" destOrd="0" presId="urn:microsoft.com/office/officeart/2005/8/layout/vList4"/>
    <dgm:cxn modelId="{6FE418B5-8C65-4F85-BD12-28D209E26D58}" type="presOf" srcId="{9E5D8F75-528F-49CE-8C06-9C71DA8EB4A9}" destId="{70C9090F-7CB6-4312-997C-74230A037807}" srcOrd="0" destOrd="2" presId="urn:microsoft.com/office/officeart/2005/8/layout/vList4"/>
    <dgm:cxn modelId="{C5E783D2-6326-48D6-B4A2-B2ECA18F4A3E}" srcId="{E02D9990-1C13-4066-B0AF-6D450730833B}" destId="{69C50870-216D-44BC-AE4F-2F0D6326063F}" srcOrd="2" destOrd="0" parTransId="{4381BB23-FA2E-4D26-A2A9-4202D6751517}" sibTransId="{A90C3A97-9CEA-4206-B3F9-609EBDE8447B}"/>
    <dgm:cxn modelId="{4F6275AF-9458-47E9-B22F-411953567593}" type="presOf" srcId="{1794A891-C6F1-4FFC-874A-AD1705FD8E4D}" destId="{48B55B8C-9B47-49EA-A9B7-EC99BA9EDD8A}" srcOrd="1" destOrd="0" presId="urn:microsoft.com/office/officeart/2005/8/layout/vList4"/>
    <dgm:cxn modelId="{95387874-0E58-446B-A91C-5715785739CF}" srcId="{7AE42715-ED44-4A0D-BA2F-A997916FF0DE}" destId="{2ACD8DFF-4A76-4E6E-9EFC-526108ED5526}" srcOrd="3" destOrd="0" parTransId="{075C5730-714A-4971-8996-2A95C9BCCD35}" sibTransId="{C9A59C6D-CCCF-4A88-B5EA-FB65F8EE6FA6}"/>
    <dgm:cxn modelId="{66E3CCFB-9A73-45D9-BEE0-954A8B898B3B}" srcId="{1794A891-C6F1-4FFC-874A-AD1705FD8E4D}" destId="{716B9C40-66D4-442A-9828-27F4CED25C7F}" srcOrd="2" destOrd="0" parTransId="{CA1AB592-9529-463B-8128-E8A9AA795A70}" sibTransId="{8B80587B-A621-4AD9-82A8-85E55BBAF736}"/>
    <dgm:cxn modelId="{3277A175-D0B1-4FB5-B902-EF4017F5E964}" type="presOf" srcId="{716B9C40-66D4-442A-9828-27F4CED25C7F}" destId="{48B55B8C-9B47-49EA-A9B7-EC99BA9EDD8A}" srcOrd="1" destOrd="3" presId="urn:microsoft.com/office/officeart/2005/8/layout/vList4"/>
    <dgm:cxn modelId="{9F2F04CC-74E9-4397-A909-3E7E8B0C3C0E}" type="presOf" srcId="{716B9C40-66D4-442A-9828-27F4CED25C7F}" destId="{70C9090F-7CB6-4312-997C-74230A037807}" srcOrd="0" destOrd="3" presId="urn:microsoft.com/office/officeart/2005/8/layout/vList4"/>
    <dgm:cxn modelId="{CE82E5D2-37A8-4EFF-AEB4-693BB5565621}" type="presOf" srcId="{62F76B71-BA0E-4BC0-86A8-19BD47F2E4FE}" destId="{58DC7349-BA3E-49A0-A62A-6077112B4598}" srcOrd="0" destOrd="1" presId="urn:microsoft.com/office/officeart/2005/8/layout/vList4"/>
    <dgm:cxn modelId="{AE132670-ED8C-421D-85F2-1E3C305D5CE0}" type="presOf" srcId="{E02D9990-1C13-4066-B0AF-6D450730833B}" destId="{DCBFDCE8-1E7A-46EC-871B-3F54BEC452AD}" srcOrd="0" destOrd="0" presId="urn:microsoft.com/office/officeart/2005/8/layout/vList4"/>
    <dgm:cxn modelId="{0C6104E3-FF1D-4718-8CD1-7C60483AD004}" type="presOf" srcId="{E75F1FF4-5665-41B4-A063-12F73835BE69}" destId="{58DC7349-BA3E-49A0-A62A-6077112B4598}" srcOrd="0" destOrd="3" presId="urn:microsoft.com/office/officeart/2005/8/layout/vList4"/>
    <dgm:cxn modelId="{25997CA4-97C7-4C0A-A66C-E410EE532F99}" type="presOf" srcId="{2ACD8DFF-4A76-4E6E-9EFC-526108ED5526}" destId="{58DC7349-BA3E-49A0-A62A-6077112B4598}" srcOrd="0" destOrd="4" presId="urn:microsoft.com/office/officeart/2005/8/layout/vList4"/>
    <dgm:cxn modelId="{1D12D461-4AA0-4676-9097-F986E06B6A0A}" type="presOf" srcId="{BC9F1D69-342C-4CC5-9B1D-F81A90338EE3}" destId="{79CE05DE-6B9A-4E69-BF61-A9D762D3F957}" srcOrd="0" destOrd="2" presId="urn:microsoft.com/office/officeart/2005/8/layout/vList4"/>
    <dgm:cxn modelId="{39F4ADC9-1F0F-4F96-AC43-3374513C3F7C}" type="presOf" srcId="{8B6670DC-DD7F-4584-B22D-EDD92815623B}" destId="{DCBFDCE8-1E7A-46EC-871B-3F54BEC452AD}" srcOrd="0" destOrd="1" presId="urn:microsoft.com/office/officeart/2005/8/layout/vList4"/>
    <dgm:cxn modelId="{0A9A0D51-D9C8-4596-8CE0-E983221C0EF5}" type="presOf" srcId="{17F02E8B-75ED-44C8-9919-C7564452A10C}" destId="{40ED9C52-4DEE-4D6F-A7A8-6961D457F579}" srcOrd="1" destOrd="0" presId="urn:microsoft.com/office/officeart/2005/8/layout/vList4"/>
    <dgm:cxn modelId="{3EF4DB53-CD00-48E4-8C17-B5AA6492F4B8}" srcId="{A46585D7-1E1A-443F-A796-FBA7BF8FEF40}" destId="{E02D9990-1C13-4066-B0AF-6D450730833B}" srcOrd="0" destOrd="0" parTransId="{7A867F7F-3DB1-4447-A2E3-D331723812F6}" sibTransId="{EAC3FB42-EE16-4561-B769-1191737342EF}"/>
    <dgm:cxn modelId="{7931CE30-CC1E-4225-9938-2A6762EC62A4}" srcId="{17F02E8B-75ED-44C8-9919-C7564452A10C}" destId="{BC9F1D69-342C-4CC5-9B1D-F81A90338EE3}" srcOrd="1" destOrd="0" parTransId="{D9689AE5-A290-457A-B66A-B69736321F15}" sibTransId="{49FC52FA-07FD-41DB-97C6-74F74F36063F}"/>
    <dgm:cxn modelId="{BE10A517-A338-4F48-A431-550086E58C29}" type="presOf" srcId="{8595D610-564F-450D-827E-43473D01A382}" destId="{40ED9C52-4DEE-4D6F-A7A8-6961D457F579}" srcOrd="1" destOrd="3" presId="urn:microsoft.com/office/officeart/2005/8/layout/vList4"/>
    <dgm:cxn modelId="{3B1B01E3-9156-47B8-991A-B76D0FB0C89A}" type="presOf" srcId="{69C50870-216D-44BC-AE4F-2F0D6326063F}" destId="{DCBFDCE8-1E7A-46EC-871B-3F54BEC452AD}" srcOrd="0" destOrd="3" presId="urn:microsoft.com/office/officeart/2005/8/layout/vList4"/>
    <dgm:cxn modelId="{61469614-7C4A-4839-A84A-BFF2F4D138C9}" type="presOf" srcId="{E02D9990-1C13-4066-B0AF-6D450730833B}" destId="{516EBF37-CB8B-4103-85A8-4B2C257471C0}" srcOrd="1" destOrd="0" presId="urn:microsoft.com/office/officeart/2005/8/layout/vList4"/>
    <dgm:cxn modelId="{4EE72BFB-3F86-4BA5-9061-70C6C46FC78E}" type="presParOf" srcId="{61A52655-23CC-45F6-911C-04E4CC667587}" destId="{89C56934-CE04-4873-9249-119E14547D34}" srcOrd="0" destOrd="0" presId="urn:microsoft.com/office/officeart/2005/8/layout/vList4"/>
    <dgm:cxn modelId="{7EC8AC8D-6071-4589-84DA-B7B262DAD616}" type="presParOf" srcId="{89C56934-CE04-4873-9249-119E14547D34}" destId="{DCBFDCE8-1E7A-46EC-871B-3F54BEC452AD}" srcOrd="0" destOrd="0" presId="urn:microsoft.com/office/officeart/2005/8/layout/vList4"/>
    <dgm:cxn modelId="{39DAF891-696D-4C94-AA17-D6FC37A58165}" type="presParOf" srcId="{89C56934-CE04-4873-9249-119E14547D34}" destId="{4FB03CE2-480B-49C1-B63C-A110E98249D5}" srcOrd="1" destOrd="0" presId="urn:microsoft.com/office/officeart/2005/8/layout/vList4"/>
    <dgm:cxn modelId="{1965CA5B-37EE-487D-9C31-E4629F57D704}" type="presParOf" srcId="{89C56934-CE04-4873-9249-119E14547D34}" destId="{516EBF37-CB8B-4103-85A8-4B2C257471C0}" srcOrd="2" destOrd="0" presId="urn:microsoft.com/office/officeart/2005/8/layout/vList4"/>
    <dgm:cxn modelId="{2115D87C-704D-4D72-B24E-BAFA861BBF9D}" type="presParOf" srcId="{61A52655-23CC-45F6-911C-04E4CC667587}" destId="{66FA84C4-0C8D-4CAA-BF10-DC84EB410155}" srcOrd="1" destOrd="0" presId="urn:microsoft.com/office/officeart/2005/8/layout/vList4"/>
    <dgm:cxn modelId="{335EAAA9-6A4D-487B-8B83-5CD9EE5FF9B9}" type="presParOf" srcId="{61A52655-23CC-45F6-911C-04E4CC667587}" destId="{C164F8BE-FF7F-4BDC-9FAE-17426F54427A}" srcOrd="2" destOrd="0" presId="urn:microsoft.com/office/officeart/2005/8/layout/vList4"/>
    <dgm:cxn modelId="{1289EBA2-903B-4439-882E-5A3FC99F83C8}" type="presParOf" srcId="{C164F8BE-FF7F-4BDC-9FAE-17426F54427A}" destId="{79CE05DE-6B9A-4E69-BF61-A9D762D3F957}" srcOrd="0" destOrd="0" presId="urn:microsoft.com/office/officeart/2005/8/layout/vList4"/>
    <dgm:cxn modelId="{1E854856-7AB1-4D6C-AAAA-560D2F3AF80A}" type="presParOf" srcId="{C164F8BE-FF7F-4BDC-9FAE-17426F54427A}" destId="{CA28D5DC-0020-4C29-A587-8330F9410602}" srcOrd="1" destOrd="0" presId="urn:microsoft.com/office/officeart/2005/8/layout/vList4"/>
    <dgm:cxn modelId="{A3B4B55B-A624-40CE-946C-ABFAB5A0F6FC}" type="presParOf" srcId="{C164F8BE-FF7F-4BDC-9FAE-17426F54427A}" destId="{40ED9C52-4DEE-4D6F-A7A8-6961D457F579}" srcOrd="2" destOrd="0" presId="urn:microsoft.com/office/officeart/2005/8/layout/vList4"/>
    <dgm:cxn modelId="{C475F6D2-76EB-4D38-AA22-EF53C8BA7F70}" type="presParOf" srcId="{61A52655-23CC-45F6-911C-04E4CC667587}" destId="{D3201C44-2BAB-4216-B310-2472A3758452}" srcOrd="3" destOrd="0" presId="urn:microsoft.com/office/officeart/2005/8/layout/vList4"/>
    <dgm:cxn modelId="{E9734C7F-9D0E-444E-8F63-EC203F5AB7C1}" type="presParOf" srcId="{61A52655-23CC-45F6-911C-04E4CC667587}" destId="{CC8A6AAE-2C20-4168-8491-239295E8FC87}" srcOrd="4" destOrd="0" presId="urn:microsoft.com/office/officeart/2005/8/layout/vList4"/>
    <dgm:cxn modelId="{08DEC1A9-9BCD-49CF-B3D5-D7239CE4FF03}" type="presParOf" srcId="{CC8A6AAE-2C20-4168-8491-239295E8FC87}" destId="{58DC7349-BA3E-49A0-A62A-6077112B4598}" srcOrd="0" destOrd="0" presId="urn:microsoft.com/office/officeart/2005/8/layout/vList4"/>
    <dgm:cxn modelId="{723C06D0-FE45-41DE-9A16-6C20A9E1C392}" type="presParOf" srcId="{CC8A6AAE-2C20-4168-8491-239295E8FC87}" destId="{A5345F95-B3EE-4A19-A346-E4D06F90FC8B}" srcOrd="1" destOrd="0" presId="urn:microsoft.com/office/officeart/2005/8/layout/vList4"/>
    <dgm:cxn modelId="{E517A483-C20F-4BBF-A2EC-CAE9333B380E}" type="presParOf" srcId="{CC8A6AAE-2C20-4168-8491-239295E8FC87}" destId="{E3CC3CD9-6970-419C-A27A-863541872F9D}" srcOrd="2" destOrd="0" presId="urn:microsoft.com/office/officeart/2005/8/layout/vList4"/>
    <dgm:cxn modelId="{A341012E-D6AD-410B-A8B5-FE28EBC26202}" type="presParOf" srcId="{61A52655-23CC-45F6-911C-04E4CC667587}" destId="{98B4EF81-C523-46E2-B80E-A73CC6DBF4C7}" srcOrd="5" destOrd="0" presId="urn:microsoft.com/office/officeart/2005/8/layout/vList4"/>
    <dgm:cxn modelId="{69F90F46-23F3-44E4-9ECC-AE127D0F7AA0}" type="presParOf" srcId="{61A52655-23CC-45F6-911C-04E4CC667587}" destId="{98207AA3-9BA1-44CC-B573-C55BDEC28050}" srcOrd="6" destOrd="0" presId="urn:microsoft.com/office/officeart/2005/8/layout/vList4"/>
    <dgm:cxn modelId="{CD97C8DC-4978-437B-9E67-1D82CDDDB7A4}" type="presParOf" srcId="{98207AA3-9BA1-44CC-B573-C55BDEC28050}" destId="{70C9090F-7CB6-4312-997C-74230A037807}" srcOrd="0" destOrd="0" presId="urn:microsoft.com/office/officeart/2005/8/layout/vList4"/>
    <dgm:cxn modelId="{BD04FA76-68B3-4725-94FF-B29550060917}" type="presParOf" srcId="{98207AA3-9BA1-44CC-B573-C55BDEC28050}" destId="{A1DE153E-E78E-402F-8195-3F6229B3B19C}" srcOrd="1" destOrd="0" presId="urn:microsoft.com/office/officeart/2005/8/layout/vList4"/>
    <dgm:cxn modelId="{D7B6CC8E-4680-4EF0-AF9B-84734E9F5CA3}" type="presParOf" srcId="{98207AA3-9BA1-44CC-B573-C55BDEC28050}" destId="{48B55B8C-9B47-49EA-A9B7-EC99BA9EDD8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E427AB-858F-4435-A7F0-F846C09643B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17A6E-00F2-44B3-9E45-985BD426D85C}">
      <dgm:prSet phldrT="[Text]"/>
      <dgm:spPr>
        <a:solidFill>
          <a:schemeClr val="accent6"/>
        </a:solidFill>
      </dgm:spPr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Pašvaldības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F5A8D6F-67B3-4445-961E-AC2CB62CF49C}" type="parTrans" cxnId="{A6ED4AD0-8F51-4A10-8F7C-335809366F45}">
      <dgm:prSet/>
      <dgm:spPr/>
      <dgm:t>
        <a:bodyPr/>
        <a:lstStyle/>
        <a:p>
          <a:endParaRPr lang="en-US"/>
        </a:p>
      </dgm:t>
    </dgm:pt>
    <dgm:pt modelId="{A04A43F4-D4DA-48DE-B4D9-6168B2996F74}" type="sibTrans" cxnId="{A6ED4AD0-8F51-4A10-8F7C-335809366F45}">
      <dgm:prSet/>
      <dgm:spPr/>
      <dgm:t>
        <a:bodyPr/>
        <a:lstStyle/>
        <a:p>
          <a:endParaRPr lang="en-US"/>
        </a:p>
      </dgm:t>
    </dgm:pt>
    <dgm:pt modelId="{37592E7D-6132-4214-BDFB-5222BF068E6E}">
      <dgm:prSet phldrT="[Text]" custT="1"/>
      <dgm:spPr/>
      <dgm:t>
        <a:bodyPr anchor="ctr"/>
        <a:lstStyle/>
        <a:p>
          <a:pPr algn="l"/>
          <a:r>
            <a:rPr lang="lv-LV" sz="13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6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Izglītības pārvaldes</a:t>
          </a:r>
          <a:endParaRPr lang="lv-LV" sz="16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B7B6E7-D9D8-4F25-876C-1B075F98A822}" type="parTrans" cxnId="{F046A6C0-B50B-43A1-ADCF-4ADE67319E45}">
      <dgm:prSet/>
      <dgm:spPr/>
      <dgm:t>
        <a:bodyPr/>
        <a:lstStyle/>
        <a:p>
          <a:endParaRPr lang="en-US"/>
        </a:p>
      </dgm:t>
    </dgm:pt>
    <dgm:pt modelId="{60495DBF-4358-480A-95F5-BCF98B0A7CF7}" type="sibTrans" cxnId="{F046A6C0-B50B-43A1-ADCF-4ADE67319E45}">
      <dgm:prSet/>
      <dgm:spPr/>
      <dgm:t>
        <a:bodyPr/>
        <a:lstStyle/>
        <a:p>
          <a:endParaRPr lang="en-US"/>
        </a:p>
      </dgm:t>
    </dgm:pt>
    <dgm:pt modelId="{A974D462-FCD6-4098-AF8B-D14E9A85D3D5}">
      <dgm:prSet phldrT="[Text]" custT="1"/>
      <dgm:spPr/>
      <dgm:t>
        <a:bodyPr anchor="ctr"/>
        <a:lstStyle/>
        <a:p>
          <a:pPr algn="l"/>
          <a:r>
            <a:rPr lang="lv-LV" sz="16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 Nekustamo īpašumu nodaļas</a:t>
          </a:r>
          <a:endParaRPr lang="lv-LV" sz="16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93D99D-AC57-4356-A120-8AD7370F765B}" type="parTrans" cxnId="{EE7ADFC1-C4FF-47BA-9740-4415AD03A0AE}">
      <dgm:prSet/>
      <dgm:spPr/>
      <dgm:t>
        <a:bodyPr/>
        <a:lstStyle/>
        <a:p>
          <a:endParaRPr lang="en-US"/>
        </a:p>
      </dgm:t>
    </dgm:pt>
    <dgm:pt modelId="{B7AE6C0F-3A7B-488E-B873-1A9AD6104CA8}" type="sibTrans" cxnId="{EE7ADFC1-C4FF-47BA-9740-4415AD03A0AE}">
      <dgm:prSet/>
      <dgm:spPr/>
      <dgm:t>
        <a:bodyPr/>
        <a:lstStyle/>
        <a:p>
          <a:endParaRPr lang="en-US"/>
        </a:p>
      </dgm:t>
    </dgm:pt>
    <dgm:pt modelId="{C26E09E8-E132-47F7-8492-02BDA8516D4C}">
      <dgm:prSet phldrT="[Text]"/>
      <dgm:spPr>
        <a:solidFill>
          <a:schemeClr val="accent2"/>
        </a:solidFill>
      </dgm:spPr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Valsts</a:t>
          </a:r>
          <a:r>
            <a:rPr lang="lv-LV" dirty="0"/>
            <a:t> </a:t>
          </a:r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iestādes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36AA41-0979-4299-BA74-7BB2EC6F8C59}" type="parTrans" cxnId="{3DD42B46-A555-44D3-AD74-4A506ACFF6FD}">
      <dgm:prSet/>
      <dgm:spPr/>
      <dgm:t>
        <a:bodyPr/>
        <a:lstStyle/>
        <a:p>
          <a:endParaRPr lang="en-US"/>
        </a:p>
      </dgm:t>
    </dgm:pt>
    <dgm:pt modelId="{E95A6F51-9DC2-4DC4-BA3B-D50A5AD74430}" type="sibTrans" cxnId="{3DD42B46-A555-44D3-AD74-4A506ACFF6FD}">
      <dgm:prSet/>
      <dgm:spPr/>
      <dgm:t>
        <a:bodyPr/>
        <a:lstStyle/>
        <a:p>
          <a:endParaRPr lang="en-US"/>
        </a:p>
      </dgm:t>
    </dgm:pt>
    <dgm:pt modelId="{F3E6BFDD-4542-4B95-9D48-16F86B1CA271}">
      <dgm:prSet phldrT="[Text]" custT="1"/>
      <dgm:spPr/>
      <dgm:t>
        <a:bodyPr/>
        <a:lstStyle/>
        <a:p>
          <a:r>
            <a:rPr lang="lv-LV" sz="1600" b="0" i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b="0" i="0" dirty="0">
              <a:latin typeface="Verdana" panose="020B0604030504040204" pitchFamily="34" charset="0"/>
              <a:ea typeface="Verdana" panose="020B0604030504040204" pitchFamily="34" charset="0"/>
            </a:rPr>
            <a:t>VSAA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70821FD-25D2-46F9-B678-85B77C36B569}" type="parTrans" cxnId="{5AB62D08-4B09-4921-9972-8BDE26536751}">
      <dgm:prSet/>
      <dgm:spPr/>
      <dgm:t>
        <a:bodyPr/>
        <a:lstStyle/>
        <a:p>
          <a:endParaRPr lang="en-US"/>
        </a:p>
      </dgm:t>
    </dgm:pt>
    <dgm:pt modelId="{3232DA70-A8F7-43AC-8296-8C68C4A9FC5B}" type="sibTrans" cxnId="{5AB62D08-4B09-4921-9972-8BDE26536751}">
      <dgm:prSet/>
      <dgm:spPr/>
      <dgm:t>
        <a:bodyPr/>
        <a:lstStyle/>
        <a:p>
          <a:endParaRPr lang="en-US"/>
        </a:p>
      </dgm:t>
    </dgm:pt>
    <dgm:pt modelId="{DC6B7365-7FCD-4457-A16A-213EF5F57AC7}">
      <dgm:prSet phldrT="[Text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 VID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9F21B5E-84A0-4ED0-B464-B99DAF3A8685}" type="parTrans" cxnId="{9F81DF76-712F-44FD-8466-EF31A4A6A4F5}">
      <dgm:prSet/>
      <dgm:spPr/>
      <dgm:t>
        <a:bodyPr/>
        <a:lstStyle/>
        <a:p>
          <a:endParaRPr lang="en-US"/>
        </a:p>
      </dgm:t>
    </dgm:pt>
    <dgm:pt modelId="{9B22EAC1-DF75-40A9-A9D3-4F66BD6BA701}" type="sibTrans" cxnId="{9F81DF76-712F-44FD-8466-EF31A4A6A4F5}">
      <dgm:prSet/>
      <dgm:spPr/>
      <dgm:t>
        <a:bodyPr/>
        <a:lstStyle/>
        <a:p>
          <a:endParaRPr lang="en-US"/>
        </a:p>
      </dgm:t>
    </dgm:pt>
    <dgm:pt modelId="{204DE432-67E8-4D00-8ADD-1AAD3004DE9F}">
      <dgm:prSet phldrT="[Text]"/>
      <dgm:spPr>
        <a:solidFill>
          <a:srgbClr val="754276"/>
        </a:solidFill>
      </dgm:spPr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Ar uzņēmējdarbību saistītas organizācijas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E7F109-F352-4BC3-9184-F81B9CFB1A4C}" type="parTrans" cxnId="{46139D7A-169A-4CC9-970F-4BAB162AC184}">
      <dgm:prSet/>
      <dgm:spPr/>
      <dgm:t>
        <a:bodyPr/>
        <a:lstStyle/>
        <a:p>
          <a:endParaRPr lang="en-US"/>
        </a:p>
      </dgm:t>
    </dgm:pt>
    <dgm:pt modelId="{EAF9DCF7-2047-49DC-9971-B0E0FD5C926E}" type="sibTrans" cxnId="{46139D7A-169A-4CC9-970F-4BAB162AC184}">
      <dgm:prSet/>
      <dgm:spPr/>
      <dgm:t>
        <a:bodyPr/>
        <a:lstStyle/>
        <a:p>
          <a:endParaRPr lang="en-US"/>
        </a:p>
      </dgm:t>
    </dgm:pt>
    <dgm:pt modelId="{F1069D8F-61AC-4957-A4A1-EA9E70D23046}">
      <dgm:prSet phldrT="[Text]" custT="1"/>
      <dgm:spPr/>
      <dgm:t>
        <a:bodyPr anchor="ctr"/>
        <a:lstStyle/>
        <a:p>
          <a:r>
            <a:rPr lang="lv-LV" sz="16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 Uzņēmējdarbības atbalsta centri un organizācijas</a:t>
          </a:r>
          <a:endParaRPr lang="lv-LV" sz="16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879DE43-5836-413B-A478-043AD0202962}" type="parTrans" cxnId="{9F0F5A02-1D4A-41C0-A2FE-5D413E536283}">
      <dgm:prSet/>
      <dgm:spPr/>
      <dgm:t>
        <a:bodyPr/>
        <a:lstStyle/>
        <a:p>
          <a:endParaRPr lang="en-US"/>
        </a:p>
      </dgm:t>
    </dgm:pt>
    <dgm:pt modelId="{3C6063FB-91B0-4B1E-B0F8-21612DF7AB5E}" type="sibTrans" cxnId="{9F0F5A02-1D4A-41C0-A2FE-5D413E536283}">
      <dgm:prSet/>
      <dgm:spPr/>
      <dgm:t>
        <a:bodyPr/>
        <a:lstStyle/>
        <a:p>
          <a:endParaRPr lang="en-US"/>
        </a:p>
      </dgm:t>
    </dgm:pt>
    <dgm:pt modelId="{CDFAB069-C02B-4BD3-8A2E-49549F87EA98}">
      <dgm:prSet phldrT="[Text]" custT="1"/>
      <dgm:spPr/>
      <dgm:t>
        <a:bodyPr anchor="ctr"/>
        <a:lstStyle/>
        <a:p>
          <a:r>
            <a:rPr lang="lv-LV" sz="16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 Speciālās ekonomikas zonas / Brīvostas pārvaldes</a:t>
          </a:r>
          <a:endParaRPr lang="lv-LV" sz="16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CD4BD52-B0D3-4774-B252-FF8F14975602}" type="parTrans" cxnId="{F3A6154B-66AE-419B-917B-DB96E22352D7}">
      <dgm:prSet/>
      <dgm:spPr/>
      <dgm:t>
        <a:bodyPr/>
        <a:lstStyle/>
        <a:p>
          <a:endParaRPr lang="en-US"/>
        </a:p>
      </dgm:t>
    </dgm:pt>
    <dgm:pt modelId="{0CBCF0C8-A8BD-4EBF-95EE-25412BC068D3}" type="sibTrans" cxnId="{F3A6154B-66AE-419B-917B-DB96E22352D7}">
      <dgm:prSet/>
      <dgm:spPr/>
      <dgm:t>
        <a:bodyPr/>
        <a:lstStyle/>
        <a:p>
          <a:endParaRPr lang="en-US"/>
        </a:p>
      </dgm:t>
    </dgm:pt>
    <dgm:pt modelId="{F5B09A77-5124-4E2D-B500-0F9DCED0C34F}">
      <dgm:prSet phldrT="[Text]" custT="1"/>
      <dgm:spPr/>
      <dgm:t>
        <a:bodyPr anchor="ctr"/>
        <a:lstStyle/>
        <a:p>
          <a:pPr algn="l"/>
          <a:r>
            <a:rPr lang="lv-LV" sz="16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 Sociālais dienests u.c.</a:t>
          </a:r>
          <a:endParaRPr lang="lv-LV" sz="16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5D3EAC-F59F-45D5-8CB8-747F6ED93FEB}" type="parTrans" cxnId="{62979E26-1987-4D34-A30C-7112C50D3A71}">
      <dgm:prSet/>
      <dgm:spPr/>
      <dgm:t>
        <a:bodyPr/>
        <a:lstStyle/>
        <a:p>
          <a:endParaRPr lang="en-US"/>
        </a:p>
      </dgm:t>
    </dgm:pt>
    <dgm:pt modelId="{ED4B54D7-1B6D-4019-B813-C7F3EE93190F}" type="sibTrans" cxnId="{62979E26-1987-4D34-A30C-7112C50D3A71}">
      <dgm:prSet/>
      <dgm:spPr/>
      <dgm:t>
        <a:bodyPr/>
        <a:lstStyle/>
        <a:p>
          <a:endParaRPr lang="en-US"/>
        </a:p>
      </dgm:t>
    </dgm:pt>
    <dgm:pt modelId="{FE5BD7EA-5627-4085-B795-E228FEF7DDCB}">
      <dgm:prSet phldrT="[Text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 NVA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416EC23-0D0F-4965-8672-C4677D5A8BC2}" type="parTrans" cxnId="{B7427673-139F-4D99-BD62-0C60505D7F8F}">
      <dgm:prSet/>
      <dgm:spPr/>
      <dgm:t>
        <a:bodyPr/>
        <a:lstStyle/>
        <a:p>
          <a:endParaRPr lang="en-US"/>
        </a:p>
      </dgm:t>
    </dgm:pt>
    <dgm:pt modelId="{74AB3408-185B-4231-A08A-BBED0472C692}" type="sibTrans" cxnId="{B7427673-139F-4D99-BD62-0C60505D7F8F}">
      <dgm:prSet/>
      <dgm:spPr/>
      <dgm:t>
        <a:bodyPr/>
        <a:lstStyle/>
        <a:p>
          <a:endParaRPr lang="en-US"/>
        </a:p>
      </dgm:t>
    </dgm:pt>
    <dgm:pt modelId="{A5B7ECB8-2DBC-4908-8B0F-C63B7F5AC1AB}">
      <dgm:prSet phldrT="[Text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 CSDD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C613B8-CE06-4C9F-B09F-BAFF1F4F2FD6}" type="parTrans" cxnId="{C87F0A18-1915-4289-8030-91EB58C79C7E}">
      <dgm:prSet/>
      <dgm:spPr/>
      <dgm:t>
        <a:bodyPr/>
        <a:lstStyle/>
        <a:p>
          <a:endParaRPr lang="en-US"/>
        </a:p>
      </dgm:t>
    </dgm:pt>
    <dgm:pt modelId="{78E34235-EB23-4697-A5B4-2F0ADDF393DA}" type="sibTrans" cxnId="{C87F0A18-1915-4289-8030-91EB58C79C7E}">
      <dgm:prSet/>
      <dgm:spPr/>
      <dgm:t>
        <a:bodyPr/>
        <a:lstStyle/>
        <a:p>
          <a:endParaRPr lang="en-US"/>
        </a:p>
      </dgm:t>
    </dgm:pt>
    <dgm:pt modelId="{3300683D-C1CA-49AB-8B44-70D6B18A47CC}">
      <dgm:prSet phldrT="[Text]" custT="1"/>
      <dgm:spPr/>
      <dgm:t>
        <a:bodyPr/>
        <a:lstStyle/>
        <a:p>
          <a:r>
            <a:rPr lang="lv-LV" sz="1600" b="0" i="0" dirty="0">
              <a:latin typeface="Verdana" panose="020B0604030504040204" pitchFamily="34" charset="0"/>
              <a:ea typeface="Verdana" panose="020B0604030504040204" pitchFamily="34" charset="0"/>
            </a:rPr>
            <a:t> Valsts valodas aģentūra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25B62E2-6901-4020-986D-F0984D768040}" type="parTrans" cxnId="{066542D1-1032-4A5B-9854-73B78AE68BCF}">
      <dgm:prSet/>
      <dgm:spPr/>
      <dgm:t>
        <a:bodyPr/>
        <a:lstStyle/>
        <a:p>
          <a:endParaRPr lang="en-US"/>
        </a:p>
      </dgm:t>
    </dgm:pt>
    <dgm:pt modelId="{8CBA5859-7373-409F-A39E-B65F1C2297CC}" type="sibTrans" cxnId="{066542D1-1032-4A5B-9854-73B78AE68BCF}">
      <dgm:prSet/>
      <dgm:spPr/>
      <dgm:t>
        <a:bodyPr/>
        <a:lstStyle/>
        <a:p>
          <a:endParaRPr lang="en-US"/>
        </a:p>
      </dgm:t>
    </dgm:pt>
    <dgm:pt modelId="{F6560DB4-0F60-4E04-A00D-94CFDAFB5795}">
      <dgm:prSet phldrT="[Text]" custT="1"/>
      <dgm:spPr/>
      <dgm:t>
        <a:bodyPr anchor="ctr"/>
        <a:lstStyle/>
        <a:p>
          <a:r>
            <a:rPr lang="lv-LV" sz="16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 LIAA</a:t>
          </a:r>
          <a:endParaRPr lang="lv-LV" sz="16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9BE415-6572-4ABD-B028-1A3214808FD0}" type="parTrans" cxnId="{ECA36DC2-418F-46C0-974E-22F38B64A012}">
      <dgm:prSet/>
      <dgm:spPr/>
      <dgm:t>
        <a:bodyPr/>
        <a:lstStyle/>
        <a:p>
          <a:endParaRPr lang="en-US"/>
        </a:p>
      </dgm:t>
    </dgm:pt>
    <dgm:pt modelId="{C6512875-DBC2-4848-BF3B-A935610C4C23}" type="sibTrans" cxnId="{ECA36DC2-418F-46C0-974E-22F38B64A012}">
      <dgm:prSet/>
      <dgm:spPr/>
      <dgm:t>
        <a:bodyPr/>
        <a:lstStyle/>
        <a:p>
          <a:endParaRPr lang="en-US"/>
        </a:p>
      </dgm:t>
    </dgm:pt>
    <dgm:pt modelId="{C4677FE2-DC65-4C84-898E-62064325DEB0}">
      <dgm:prSet phldrT="[Text]" custT="1"/>
      <dgm:spPr/>
      <dgm:t>
        <a:bodyPr anchor="ctr"/>
        <a:lstStyle/>
        <a:p>
          <a:r>
            <a:rPr lang="lv-LV" sz="16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 Biznesa inkubatori</a:t>
          </a:r>
          <a:endParaRPr lang="lv-LV" sz="16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A081F8-7220-4566-A2E7-B23F60B7D21B}" type="parTrans" cxnId="{781D2DD9-9552-4A87-84CD-FE5F25869BAE}">
      <dgm:prSet/>
      <dgm:spPr/>
      <dgm:t>
        <a:bodyPr/>
        <a:lstStyle/>
        <a:p>
          <a:endParaRPr lang="en-US"/>
        </a:p>
      </dgm:t>
    </dgm:pt>
    <dgm:pt modelId="{CBD21886-F18D-48C8-AE62-2D5208ABA534}" type="sibTrans" cxnId="{781D2DD9-9552-4A87-84CD-FE5F25869BAE}">
      <dgm:prSet/>
      <dgm:spPr/>
      <dgm:t>
        <a:bodyPr/>
        <a:lstStyle/>
        <a:p>
          <a:endParaRPr lang="en-US"/>
        </a:p>
      </dgm:t>
    </dgm:pt>
    <dgm:pt modelId="{432EA37A-C892-4684-9F32-63F1B2F33CD0}">
      <dgm:prSet phldrT="[Text]" custT="1"/>
      <dgm:spPr/>
      <dgm:t>
        <a:bodyPr anchor="ctr"/>
        <a:lstStyle/>
        <a:p>
          <a:r>
            <a:rPr lang="lv-LV" sz="1600" b="0" i="0" noProof="0" dirty="0">
              <a:latin typeface="Verdana" panose="020B0604030504040204" pitchFamily="34" charset="0"/>
              <a:ea typeface="Verdana" panose="020B0604030504040204" pitchFamily="34" charset="0"/>
            </a:rPr>
            <a:t> Altum</a:t>
          </a:r>
          <a:endParaRPr lang="lv-LV" sz="16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1A6C31-52BD-4C34-B3B6-85BCD681DA74}" type="parTrans" cxnId="{5D56E781-10C3-4323-89C0-E7781074F95E}">
      <dgm:prSet/>
      <dgm:spPr/>
      <dgm:t>
        <a:bodyPr/>
        <a:lstStyle/>
        <a:p>
          <a:endParaRPr lang="en-US"/>
        </a:p>
      </dgm:t>
    </dgm:pt>
    <dgm:pt modelId="{B7C90F72-76B8-49C1-BC7C-02F745D6CA29}" type="sibTrans" cxnId="{5D56E781-10C3-4323-89C0-E7781074F95E}">
      <dgm:prSet/>
      <dgm:spPr/>
      <dgm:t>
        <a:bodyPr/>
        <a:lstStyle/>
        <a:p>
          <a:endParaRPr lang="en-US"/>
        </a:p>
      </dgm:t>
    </dgm:pt>
    <dgm:pt modelId="{54460D4B-D174-46A1-91E2-C8A4F6FC9A2A}">
      <dgm:prSet phldrT="[Text]" custT="1"/>
      <dgm:spPr/>
      <dgm:t>
        <a:bodyPr anchor="ctr"/>
        <a:lstStyle/>
        <a:p>
          <a:pPr algn="l"/>
          <a:r>
            <a:rPr lang="lv-LV" sz="1600" noProof="0" dirty="0">
              <a:latin typeface="Verdana" panose="020B0604030504040204" pitchFamily="34" charset="0"/>
              <a:ea typeface="Verdana" panose="020B0604030504040204" pitchFamily="34" charset="0"/>
            </a:rPr>
            <a:t> Skolas un pirmsskolas izglītības iestādes</a:t>
          </a:r>
        </a:p>
      </dgm:t>
    </dgm:pt>
    <dgm:pt modelId="{739565C6-0F12-449F-A612-8894D0E5F0A3}" type="parTrans" cxnId="{1DEEA0EC-B42A-4A15-B94C-D778004C0D64}">
      <dgm:prSet/>
      <dgm:spPr/>
      <dgm:t>
        <a:bodyPr/>
        <a:lstStyle/>
        <a:p>
          <a:endParaRPr lang="en-US"/>
        </a:p>
      </dgm:t>
    </dgm:pt>
    <dgm:pt modelId="{525041A3-C1E5-4BC4-8A6C-43C1E2D37D1D}" type="sibTrans" cxnId="{1DEEA0EC-B42A-4A15-B94C-D778004C0D64}">
      <dgm:prSet/>
      <dgm:spPr/>
      <dgm:t>
        <a:bodyPr/>
        <a:lstStyle/>
        <a:p>
          <a:endParaRPr lang="en-US"/>
        </a:p>
      </dgm:t>
    </dgm:pt>
    <dgm:pt modelId="{C736B6A4-A03F-40AB-AAC3-8395C49FBE94}">
      <dgm:prSet phldrT="[Text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 PMLP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DD8BFB-021D-4444-87CA-A4AD56309952}" type="parTrans" cxnId="{CCE13107-0FE9-454E-A8E1-38A4C6D8F704}">
      <dgm:prSet/>
      <dgm:spPr/>
      <dgm:t>
        <a:bodyPr/>
        <a:lstStyle/>
        <a:p>
          <a:endParaRPr lang="en-US"/>
        </a:p>
      </dgm:t>
    </dgm:pt>
    <dgm:pt modelId="{66D7A1BF-9551-4CCF-B63C-267E5178C150}" type="sibTrans" cxnId="{CCE13107-0FE9-454E-A8E1-38A4C6D8F704}">
      <dgm:prSet/>
      <dgm:spPr/>
      <dgm:t>
        <a:bodyPr/>
        <a:lstStyle/>
        <a:p>
          <a:endParaRPr lang="en-US"/>
        </a:p>
      </dgm:t>
    </dgm:pt>
    <dgm:pt modelId="{91361D44-21E9-4CB3-A03E-4A6002080E71}">
      <dgm:prSet phldrT="[Text]" custT="1"/>
      <dgm:spPr/>
      <dgm:t>
        <a:bodyPr anchor="ctr"/>
        <a:lstStyle/>
        <a:p>
          <a:r>
            <a:rPr lang="lv-LV" sz="1600" noProof="0" dirty="0">
              <a:latin typeface="Verdana" panose="020B0604030504040204" pitchFamily="34" charset="0"/>
              <a:ea typeface="Verdana" panose="020B0604030504040204" pitchFamily="34" charset="0"/>
            </a:rPr>
            <a:t> LTRK u.c.</a:t>
          </a:r>
        </a:p>
      </dgm:t>
    </dgm:pt>
    <dgm:pt modelId="{C4038803-B9EB-4BB3-8FB1-8BE0854CB5E3}" type="parTrans" cxnId="{F08D6326-A12F-4584-8D0B-8349668CD9CC}">
      <dgm:prSet/>
      <dgm:spPr/>
      <dgm:t>
        <a:bodyPr/>
        <a:lstStyle/>
        <a:p>
          <a:endParaRPr lang="en-US"/>
        </a:p>
      </dgm:t>
    </dgm:pt>
    <dgm:pt modelId="{9DEDFC5A-4F36-4CAE-A61D-7CF62E5C27DF}" type="sibTrans" cxnId="{F08D6326-A12F-4584-8D0B-8349668CD9CC}">
      <dgm:prSet/>
      <dgm:spPr/>
      <dgm:t>
        <a:bodyPr/>
        <a:lstStyle/>
        <a:p>
          <a:endParaRPr lang="en-US"/>
        </a:p>
      </dgm:t>
    </dgm:pt>
    <dgm:pt modelId="{5E47A9B5-C325-423B-A9F6-BF0AC0CDA1B5}">
      <dgm:prSet phldrT="[Text]" custT="1"/>
      <dgm:spPr/>
      <dgm:t>
        <a:bodyPr/>
        <a:lstStyle/>
        <a:p>
          <a:r>
            <a:rPr lang="lv-LV" sz="1600" b="0" i="0" dirty="0">
              <a:latin typeface="Verdana" panose="020B0604030504040204" pitchFamily="34" charset="0"/>
              <a:ea typeface="Verdana" panose="020B0604030504040204" pitchFamily="34" charset="0"/>
            </a:rPr>
            <a:t> Dažādas iasporas organizācijas u.c.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3C2EF23-D75F-4608-ADDF-77738131B80A}" type="parTrans" cxnId="{79EB3C44-1803-4414-A14F-285663F033D2}">
      <dgm:prSet/>
      <dgm:spPr/>
      <dgm:t>
        <a:bodyPr/>
        <a:lstStyle/>
        <a:p>
          <a:endParaRPr lang="en-US"/>
        </a:p>
      </dgm:t>
    </dgm:pt>
    <dgm:pt modelId="{EC477273-4014-46CD-8353-00753A5ED4ED}" type="sibTrans" cxnId="{79EB3C44-1803-4414-A14F-285663F033D2}">
      <dgm:prSet/>
      <dgm:spPr/>
      <dgm:t>
        <a:bodyPr/>
        <a:lstStyle/>
        <a:p>
          <a:endParaRPr lang="en-US"/>
        </a:p>
      </dgm:t>
    </dgm:pt>
    <dgm:pt modelId="{091F3489-F991-4596-BD56-A58DD75DCC81}">
      <dgm:prSet phldrT="[Text]" custT="1"/>
      <dgm:spPr/>
      <dgm:t>
        <a:bodyPr anchor="ctr"/>
        <a:lstStyle/>
        <a:p>
          <a:r>
            <a:rPr lang="lv-LV" sz="1600" noProof="0" dirty="0">
              <a:latin typeface="Verdana" panose="020B0604030504040204" pitchFamily="34" charset="0"/>
              <a:ea typeface="Verdana" panose="020B0604030504040204" pitchFamily="34" charset="0"/>
            </a:rPr>
            <a:t>Sociālā kustība «Latvija strādā»</a:t>
          </a:r>
        </a:p>
      </dgm:t>
    </dgm:pt>
    <dgm:pt modelId="{7DEE6F64-E264-40D0-B8D0-1AA5D720CEDC}" type="parTrans" cxnId="{D3AF234A-FE16-48E5-AF18-B89C14FF1D2F}">
      <dgm:prSet/>
      <dgm:spPr/>
      <dgm:t>
        <a:bodyPr/>
        <a:lstStyle/>
        <a:p>
          <a:endParaRPr lang="en-US"/>
        </a:p>
      </dgm:t>
    </dgm:pt>
    <dgm:pt modelId="{3615892B-7344-4C1C-946B-1F7CAEF8D211}" type="sibTrans" cxnId="{D3AF234A-FE16-48E5-AF18-B89C14FF1D2F}">
      <dgm:prSet/>
      <dgm:spPr/>
      <dgm:t>
        <a:bodyPr/>
        <a:lstStyle/>
        <a:p>
          <a:endParaRPr lang="en-US"/>
        </a:p>
      </dgm:t>
    </dgm:pt>
    <dgm:pt modelId="{4CB87EFC-8B6E-4693-8F28-86B56148AECC}">
      <dgm:prSet phldrT="[Text]" custT="1"/>
      <dgm:spPr/>
      <dgm:t>
        <a:bodyPr anchor="ctr"/>
        <a:lstStyle/>
        <a:p>
          <a:r>
            <a:rPr lang="lv-LV" sz="1600" noProof="0" dirty="0">
              <a:latin typeface="Verdana" panose="020B0604030504040204" pitchFamily="34" charset="0"/>
              <a:ea typeface="Verdana" panose="020B0604030504040204" pitchFamily="34" charset="0"/>
            </a:rPr>
            <a:t>«Your Move»</a:t>
          </a:r>
        </a:p>
      </dgm:t>
    </dgm:pt>
    <dgm:pt modelId="{4D7FCE48-091F-4F93-AAFC-E1DD0BF9C212}" type="parTrans" cxnId="{8AE7341B-4BBF-4FCF-A19B-6521870D96E8}">
      <dgm:prSet/>
      <dgm:spPr/>
      <dgm:t>
        <a:bodyPr/>
        <a:lstStyle/>
        <a:p>
          <a:endParaRPr lang="en-US"/>
        </a:p>
      </dgm:t>
    </dgm:pt>
    <dgm:pt modelId="{20DDCE3A-A406-476E-9003-9C705DE26C01}" type="sibTrans" cxnId="{8AE7341B-4BBF-4FCF-A19B-6521870D96E8}">
      <dgm:prSet/>
      <dgm:spPr/>
      <dgm:t>
        <a:bodyPr/>
        <a:lstStyle/>
        <a:p>
          <a:endParaRPr lang="en-US"/>
        </a:p>
      </dgm:t>
    </dgm:pt>
    <dgm:pt modelId="{DD6AA0A5-1E84-40C1-A504-088C446DC5F1}" type="pres">
      <dgm:prSet presAssocID="{55E427AB-858F-4435-A7F0-F846C09643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C3E073A2-6CDF-4D3C-BE19-1B5F6886225C}" type="pres">
      <dgm:prSet presAssocID="{55E427AB-858F-4435-A7F0-F846C09643BA}" presName="tSp" presStyleCnt="0"/>
      <dgm:spPr/>
    </dgm:pt>
    <dgm:pt modelId="{C3AD8FCC-DF81-429D-AE34-222C56B196DE}" type="pres">
      <dgm:prSet presAssocID="{55E427AB-858F-4435-A7F0-F846C09643BA}" presName="bSp" presStyleCnt="0"/>
      <dgm:spPr/>
    </dgm:pt>
    <dgm:pt modelId="{575F8BEA-60A1-44D7-B5A8-D1FE59608092}" type="pres">
      <dgm:prSet presAssocID="{55E427AB-858F-4435-A7F0-F846C09643BA}" presName="process" presStyleCnt="0"/>
      <dgm:spPr/>
    </dgm:pt>
    <dgm:pt modelId="{BBDDC057-0A6C-4C17-89B8-8FB3E61E064C}" type="pres">
      <dgm:prSet presAssocID="{7E317A6E-00F2-44B3-9E45-985BD426D85C}" presName="composite1" presStyleCnt="0"/>
      <dgm:spPr/>
    </dgm:pt>
    <dgm:pt modelId="{1D939486-65FD-4282-97C1-1C9A2A93889F}" type="pres">
      <dgm:prSet presAssocID="{7E317A6E-00F2-44B3-9E45-985BD426D85C}" presName="dummyNode1" presStyleLbl="node1" presStyleIdx="0" presStyleCnt="3"/>
      <dgm:spPr/>
    </dgm:pt>
    <dgm:pt modelId="{6DE42F71-40D7-43FD-9FB7-5D8248D9F1BB}" type="pres">
      <dgm:prSet presAssocID="{7E317A6E-00F2-44B3-9E45-985BD426D85C}" presName="childNode1" presStyleLbl="bgAcc1" presStyleIdx="0" presStyleCnt="3" custLinFactNeighborX="1706" custLinFactNeighborY="-2604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FC8DC4C-A2E4-40D1-82AB-C20C296C7A54}" type="pres">
      <dgm:prSet presAssocID="{7E317A6E-00F2-44B3-9E45-985BD426D85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4BD4E3F-9919-40D1-BC3D-FB3A62EA63F2}" type="pres">
      <dgm:prSet presAssocID="{7E317A6E-00F2-44B3-9E45-985BD426D85C}" presName="parentNode1" presStyleLbl="node1" presStyleIdx="0" presStyleCnt="3" custLinFactNeighborX="-14873" custLinFactNeighborY="-82909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6342165-30A0-4DF3-AE07-6E385F7378E2}" type="pres">
      <dgm:prSet presAssocID="{7E317A6E-00F2-44B3-9E45-985BD426D85C}" presName="connSite1" presStyleCnt="0"/>
      <dgm:spPr/>
    </dgm:pt>
    <dgm:pt modelId="{D37DE46D-3B79-475B-ADCF-F33533F429F3}" type="pres">
      <dgm:prSet presAssocID="{A04A43F4-D4DA-48DE-B4D9-6168B2996F74}" presName="Name9" presStyleLbl="sibTrans2D1" presStyleIdx="0" presStyleCnt="2"/>
      <dgm:spPr/>
      <dgm:t>
        <a:bodyPr/>
        <a:lstStyle/>
        <a:p>
          <a:endParaRPr lang="lv-LV"/>
        </a:p>
      </dgm:t>
    </dgm:pt>
    <dgm:pt modelId="{74D7D512-4559-4A1E-AD63-29B57F5C98B7}" type="pres">
      <dgm:prSet presAssocID="{C26E09E8-E132-47F7-8492-02BDA8516D4C}" presName="composite2" presStyleCnt="0"/>
      <dgm:spPr/>
    </dgm:pt>
    <dgm:pt modelId="{31466A79-BCB9-4067-BFF5-C1D079ED79A8}" type="pres">
      <dgm:prSet presAssocID="{C26E09E8-E132-47F7-8492-02BDA8516D4C}" presName="dummyNode2" presStyleLbl="node1" presStyleIdx="0" presStyleCnt="3"/>
      <dgm:spPr/>
    </dgm:pt>
    <dgm:pt modelId="{00DF9F60-D3C2-4CFF-9607-7BEFF114A73F}" type="pres">
      <dgm:prSet presAssocID="{C26E09E8-E132-47F7-8492-02BDA8516D4C}" presName="childNode2" presStyleLbl="bgAcc1" presStyleIdx="1" presStyleCnt="3" custScaleY="132047" custLinFactNeighborX="705" custLinFactNeighborY="1408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E46BDE9-D8C4-49AD-8642-5F7D69F99D30}" type="pres">
      <dgm:prSet presAssocID="{C26E09E8-E132-47F7-8492-02BDA8516D4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882E289-5036-4FEA-902C-5FBAD51EBA45}" type="pres">
      <dgm:prSet presAssocID="{C26E09E8-E132-47F7-8492-02BDA8516D4C}" presName="parentNode2" presStyleLbl="node1" presStyleIdx="1" presStyleCnt="3" custLinFactNeighborX="-19523" custLinFactNeighborY="-7652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A6AA201-21AD-4AB1-9E64-7E06D4F8412C}" type="pres">
      <dgm:prSet presAssocID="{C26E09E8-E132-47F7-8492-02BDA8516D4C}" presName="connSite2" presStyleCnt="0"/>
      <dgm:spPr/>
    </dgm:pt>
    <dgm:pt modelId="{0368CDA8-EC58-4D1E-B8C0-D38C187F4002}" type="pres">
      <dgm:prSet presAssocID="{E95A6F51-9DC2-4DC4-BA3B-D50A5AD74430}" presName="Name18" presStyleLbl="sibTrans2D1" presStyleIdx="1" presStyleCnt="2" custLinFactNeighborX="-25774" custLinFactNeighborY="6184"/>
      <dgm:spPr/>
      <dgm:t>
        <a:bodyPr/>
        <a:lstStyle/>
        <a:p>
          <a:endParaRPr lang="lv-LV"/>
        </a:p>
      </dgm:t>
    </dgm:pt>
    <dgm:pt modelId="{F23791E6-73B1-4C9C-8201-2AB9ADC0AA18}" type="pres">
      <dgm:prSet presAssocID="{204DE432-67E8-4D00-8ADD-1AAD3004DE9F}" presName="composite1" presStyleCnt="0"/>
      <dgm:spPr/>
    </dgm:pt>
    <dgm:pt modelId="{0816C756-F5D5-4938-909D-432F6E6A746D}" type="pres">
      <dgm:prSet presAssocID="{204DE432-67E8-4D00-8ADD-1AAD3004DE9F}" presName="dummyNode1" presStyleLbl="node1" presStyleIdx="1" presStyleCnt="3"/>
      <dgm:spPr/>
    </dgm:pt>
    <dgm:pt modelId="{577B695E-4AD5-47C9-B5BA-D1D10119F64D}" type="pres">
      <dgm:prSet presAssocID="{204DE432-67E8-4D00-8ADD-1AAD3004DE9F}" presName="childNode1" presStyleLbl="bgAcc1" presStyleIdx="2" presStyleCnt="3" custScaleY="175746" custLinFactNeighborX="10235" custLinFactNeighborY="738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5484923-AAA4-42F3-8A86-4C487FD67D0F}" type="pres">
      <dgm:prSet presAssocID="{204DE432-67E8-4D00-8ADD-1AAD3004DE9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9FEAC99-503D-4726-B4DA-448304EDBFA9}" type="pres">
      <dgm:prSet presAssocID="{204DE432-67E8-4D00-8ADD-1AAD3004DE9F}" presName="parentNode1" presStyleLbl="node1" presStyleIdx="2" presStyleCnt="3" custLinFactNeighborX="-4338" custLinFactNeighborY="89198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48B80BA-D0AE-4D38-9774-41E55E85C3E5}" type="pres">
      <dgm:prSet presAssocID="{204DE432-67E8-4D00-8ADD-1AAD3004DE9F}" presName="connSite1" presStyleCnt="0"/>
      <dgm:spPr/>
    </dgm:pt>
  </dgm:ptLst>
  <dgm:cxnLst>
    <dgm:cxn modelId="{9F0F5A02-1D4A-41C0-A2FE-5D413E536283}" srcId="{204DE432-67E8-4D00-8ADD-1AAD3004DE9F}" destId="{F1069D8F-61AC-4957-A4A1-EA9E70D23046}" srcOrd="0" destOrd="0" parTransId="{1879DE43-5836-413B-A478-043AD0202962}" sibTransId="{3C6063FB-91B0-4B1E-B0F8-21612DF7AB5E}"/>
    <dgm:cxn modelId="{3FE19A23-C931-4C6B-A10D-2B0D60855286}" type="presOf" srcId="{A5B7ECB8-2DBC-4908-8B0F-C63B7F5AC1AB}" destId="{4E46BDE9-D8C4-49AD-8642-5F7D69F99D30}" srcOrd="1" destOrd="3" presId="urn:microsoft.com/office/officeart/2005/8/layout/hProcess4"/>
    <dgm:cxn modelId="{38AE24F8-66F3-48FE-9F0C-7DA553B2A1A1}" type="presOf" srcId="{91361D44-21E9-4CB3-A03E-4A6002080E71}" destId="{05484923-AAA4-42F3-8A86-4C487FD67D0F}" srcOrd="1" destOrd="7" presId="urn:microsoft.com/office/officeart/2005/8/layout/hProcess4"/>
    <dgm:cxn modelId="{959E94CB-1F3E-4F1E-9F5C-B8F0CA698C35}" type="presOf" srcId="{F5B09A77-5124-4E2D-B500-0F9DCED0C34F}" destId="{8FC8DC4C-A2E4-40D1-82AB-C20C296C7A54}" srcOrd="1" destOrd="3" presId="urn:microsoft.com/office/officeart/2005/8/layout/hProcess4"/>
    <dgm:cxn modelId="{62979E26-1987-4D34-A30C-7112C50D3A71}" srcId="{7E317A6E-00F2-44B3-9E45-985BD426D85C}" destId="{F5B09A77-5124-4E2D-B500-0F9DCED0C34F}" srcOrd="3" destOrd="0" parTransId="{E25D3EAC-F59F-45D5-8CB8-747F6ED93FEB}" sibTransId="{ED4B54D7-1B6D-4019-B813-C7F3EE93190F}"/>
    <dgm:cxn modelId="{8EDDF726-3D16-4800-8E0D-B87E337D6C68}" type="presOf" srcId="{091F3489-F991-4596-BD56-A58DD75DCC81}" destId="{577B695E-4AD5-47C9-B5BA-D1D10119F64D}" srcOrd="0" destOrd="5" presId="urn:microsoft.com/office/officeart/2005/8/layout/hProcess4"/>
    <dgm:cxn modelId="{A4CB7070-3248-475C-BBE4-8111EF9CFCE0}" type="presOf" srcId="{C26E09E8-E132-47F7-8492-02BDA8516D4C}" destId="{1882E289-5036-4FEA-902C-5FBAD51EBA45}" srcOrd="0" destOrd="0" presId="urn:microsoft.com/office/officeart/2005/8/layout/hProcess4"/>
    <dgm:cxn modelId="{C87F0A18-1915-4289-8030-91EB58C79C7E}" srcId="{C26E09E8-E132-47F7-8492-02BDA8516D4C}" destId="{A5B7ECB8-2DBC-4908-8B0F-C63B7F5AC1AB}" srcOrd="3" destOrd="0" parTransId="{69C613B8-CE06-4C9F-B09F-BAFF1F4F2FD6}" sibTransId="{78E34235-EB23-4697-A5B4-2F0ADDF393DA}"/>
    <dgm:cxn modelId="{781D2DD9-9552-4A87-84CD-FE5F25869BAE}" srcId="{204DE432-67E8-4D00-8ADD-1AAD3004DE9F}" destId="{C4677FE2-DC65-4C84-898E-62064325DEB0}" srcOrd="3" destOrd="0" parTransId="{56A081F8-7220-4566-A2E7-B23F60B7D21B}" sibTransId="{CBD21886-F18D-48C8-AE62-2D5208ABA534}"/>
    <dgm:cxn modelId="{9BB0C5A4-F3D1-4BCA-86A5-E28A1F62A787}" type="presOf" srcId="{DC6B7365-7FCD-4457-A16A-213EF5F57AC7}" destId="{4E46BDE9-D8C4-49AD-8642-5F7D69F99D30}" srcOrd="1" destOrd="1" presId="urn:microsoft.com/office/officeart/2005/8/layout/hProcess4"/>
    <dgm:cxn modelId="{1CB99D0A-2518-40C8-B5EC-3A111D1B11DE}" type="presOf" srcId="{DC6B7365-7FCD-4457-A16A-213EF5F57AC7}" destId="{00DF9F60-D3C2-4CFF-9607-7BEFF114A73F}" srcOrd="0" destOrd="1" presId="urn:microsoft.com/office/officeart/2005/8/layout/hProcess4"/>
    <dgm:cxn modelId="{79EB3C44-1803-4414-A14F-285663F033D2}" srcId="{C26E09E8-E132-47F7-8492-02BDA8516D4C}" destId="{5E47A9B5-C325-423B-A9F6-BF0AC0CDA1B5}" srcOrd="6" destOrd="0" parTransId="{73C2EF23-D75F-4608-ADDF-77738131B80A}" sibTransId="{EC477273-4014-46CD-8353-00753A5ED4ED}"/>
    <dgm:cxn modelId="{C2C4884F-E9A3-4BB1-940A-FE1F745CD44D}" type="presOf" srcId="{C4677FE2-DC65-4C84-898E-62064325DEB0}" destId="{577B695E-4AD5-47C9-B5BA-D1D10119F64D}" srcOrd="0" destOrd="3" presId="urn:microsoft.com/office/officeart/2005/8/layout/hProcess4"/>
    <dgm:cxn modelId="{6D18A84F-3A6E-433C-B7D3-682E5937F490}" type="presOf" srcId="{F5B09A77-5124-4E2D-B500-0F9DCED0C34F}" destId="{6DE42F71-40D7-43FD-9FB7-5D8248D9F1BB}" srcOrd="0" destOrd="3" presId="urn:microsoft.com/office/officeart/2005/8/layout/hProcess4"/>
    <dgm:cxn modelId="{95E48923-36CE-4D19-8D08-B8FFA697B629}" type="presOf" srcId="{204DE432-67E8-4D00-8ADD-1AAD3004DE9F}" destId="{D9FEAC99-503D-4726-B4DA-448304EDBFA9}" srcOrd="0" destOrd="0" presId="urn:microsoft.com/office/officeart/2005/8/layout/hProcess4"/>
    <dgm:cxn modelId="{3AD12948-70EF-45C1-A662-8387AC1632DC}" type="presOf" srcId="{F3E6BFDD-4542-4B95-9D48-16F86B1CA271}" destId="{00DF9F60-D3C2-4CFF-9607-7BEFF114A73F}" srcOrd="0" destOrd="0" presId="urn:microsoft.com/office/officeart/2005/8/layout/hProcess4"/>
    <dgm:cxn modelId="{8588408A-90C8-419A-9088-4E3219043CB2}" type="presOf" srcId="{FE5BD7EA-5627-4085-B795-E228FEF7DDCB}" destId="{4E46BDE9-D8C4-49AD-8642-5F7D69F99D30}" srcOrd="1" destOrd="2" presId="urn:microsoft.com/office/officeart/2005/8/layout/hProcess4"/>
    <dgm:cxn modelId="{5AB62D08-4B09-4921-9972-8BDE26536751}" srcId="{C26E09E8-E132-47F7-8492-02BDA8516D4C}" destId="{F3E6BFDD-4542-4B95-9D48-16F86B1CA271}" srcOrd="0" destOrd="0" parTransId="{370821FD-25D2-46F9-B678-85B77C36B569}" sibTransId="{3232DA70-A8F7-43AC-8296-8C68C4A9FC5B}"/>
    <dgm:cxn modelId="{2FBC6488-C06D-446C-A665-1146E685370A}" type="presOf" srcId="{A5B7ECB8-2DBC-4908-8B0F-C63B7F5AC1AB}" destId="{00DF9F60-D3C2-4CFF-9607-7BEFF114A73F}" srcOrd="0" destOrd="3" presId="urn:microsoft.com/office/officeart/2005/8/layout/hProcess4"/>
    <dgm:cxn modelId="{D04BD4D9-044D-4668-B88A-D2EF97C79B3D}" type="presOf" srcId="{37592E7D-6132-4214-BDFB-5222BF068E6E}" destId="{8FC8DC4C-A2E4-40D1-82AB-C20C296C7A54}" srcOrd="1" destOrd="0" presId="urn:microsoft.com/office/officeart/2005/8/layout/hProcess4"/>
    <dgm:cxn modelId="{D3AF234A-FE16-48E5-AF18-B89C14FF1D2F}" srcId="{204DE432-67E8-4D00-8ADD-1AAD3004DE9F}" destId="{091F3489-F991-4596-BD56-A58DD75DCC81}" srcOrd="5" destOrd="0" parTransId="{7DEE6F64-E264-40D0-B8D0-1AA5D720CEDC}" sibTransId="{3615892B-7344-4C1C-946B-1F7CAEF8D211}"/>
    <dgm:cxn modelId="{369EBAF0-D684-4E6F-9C5F-4F87525B1D0C}" type="presOf" srcId="{7E317A6E-00F2-44B3-9E45-985BD426D85C}" destId="{F4BD4E3F-9919-40D1-BC3D-FB3A62EA63F2}" srcOrd="0" destOrd="0" presId="urn:microsoft.com/office/officeart/2005/8/layout/hProcess4"/>
    <dgm:cxn modelId="{161CCC3B-0012-48A1-B407-2BDDD2F9F521}" type="presOf" srcId="{3300683D-C1CA-49AB-8B44-70D6B18A47CC}" destId="{00DF9F60-D3C2-4CFF-9607-7BEFF114A73F}" srcOrd="0" destOrd="5" presId="urn:microsoft.com/office/officeart/2005/8/layout/hProcess4"/>
    <dgm:cxn modelId="{4719183A-192E-4F10-940F-84F52DB3F483}" type="presOf" srcId="{54460D4B-D174-46A1-91E2-C8A4F6FC9A2A}" destId="{6DE42F71-40D7-43FD-9FB7-5D8248D9F1BB}" srcOrd="0" destOrd="1" presId="urn:microsoft.com/office/officeart/2005/8/layout/hProcess4"/>
    <dgm:cxn modelId="{2DD8F979-51CF-4D4F-92E2-DB03D83B0EB5}" type="presOf" srcId="{CDFAB069-C02B-4BD3-8A2E-49549F87EA98}" destId="{05484923-AAA4-42F3-8A86-4C487FD67D0F}" srcOrd="1" destOrd="1" presId="urn:microsoft.com/office/officeart/2005/8/layout/hProcess4"/>
    <dgm:cxn modelId="{EB6BCF32-95FF-47E2-AC43-E982EE0E98A8}" type="presOf" srcId="{54460D4B-D174-46A1-91E2-C8A4F6FC9A2A}" destId="{8FC8DC4C-A2E4-40D1-82AB-C20C296C7A54}" srcOrd="1" destOrd="1" presId="urn:microsoft.com/office/officeart/2005/8/layout/hProcess4"/>
    <dgm:cxn modelId="{46DEBF4D-9AFF-42B6-A32C-DEAAA3C10242}" type="presOf" srcId="{55E427AB-858F-4435-A7F0-F846C09643BA}" destId="{DD6AA0A5-1E84-40C1-A504-088C446DC5F1}" srcOrd="0" destOrd="0" presId="urn:microsoft.com/office/officeart/2005/8/layout/hProcess4"/>
    <dgm:cxn modelId="{B4869B94-3686-44F3-81B1-17ECDABE5BB8}" type="presOf" srcId="{F1069D8F-61AC-4957-A4A1-EA9E70D23046}" destId="{577B695E-4AD5-47C9-B5BA-D1D10119F64D}" srcOrd="0" destOrd="0" presId="urn:microsoft.com/office/officeart/2005/8/layout/hProcess4"/>
    <dgm:cxn modelId="{2EE7EC3D-05B4-498B-A2A4-16F947C03C31}" type="presOf" srcId="{5E47A9B5-C325-423B-A9F6-BF0AC0CDA1B5}" destId="{00DF9F60-D3C2-4CFF-9607-7BEFF114A73F}" srcOrd="0" destOrd="6" presId="urn:microsoft.com/office/officeart/2005/8/layout/hProcess4"/>
    <dgm:cxn modelId="{85CDFC7C-554B-429F-B44C-D84EA4DA1DD6}" type="presOf" srcId="{A974D462-FCD6-4098-AF8B-D14E9A85D3D5}" destId="{8FC8DC4C-A2E4-40D1-82AB-C20C296C7A54}" srcOrd="1" destOrd="2" presId="urn:microsoft.com/office/officeart/2005/8/layout/hProcess4"/>
    <dgm:cxn modelId="{B5542E74-9F9F-4007-A73A-0F7B53CE937B}" type="presOf" srcId="{A974D462-FCD6-4098-AF8B-D14E9A85D3D5}" destId="{6DE42F71-40D7-43FD-9FB7-5D8248D9F1BB}" srcOrd="0" destOrd="2" presId="urn:microsoft.com/office/officeart/2005/8/layout/hProcess4"/>
    <dgm:cxn modelId="{066542D1-1032-4A5B-9854-73B78AE68BCF}" srcId="{C26E09E8-E132-47F7-8492-02BDA8516D4C}" destId="{3300683D-C1CA-49AB-8B44-70D6B18A47CC}" srcOrd="5" destOrd="0" parTransId="{025B62E2-6901-4020-986D-F0984D768040}" sibTransId="{8CBA5859-7373-409F-A39E-B65F1C2297CC}"/>
    <dgm:cxn modelId="{1B854D9C-4EF1-45B9-AB69-A22DBD6E9716}" type="presOf" srcId="{F6560DB4-0F60-4E04-A00D-94CFDAFB5795}" destId="{05484923-AAA4-42F3-8A86-4C487FD67D0F}" srcOrd="1" destOrd="2" presId="urn:microsoft.com/office/officeart/2005/8/layout/hProcess4"/>
    <dgm:cxn modelId="{A6ED4AD0-8F51-4A10-8F7C-335809366F45}" srcId="{55E427AB-858F-4435-A7F0-F846C09643BA}" destId="{7E317A6E-00F2-44B3-9E45-985BD426D85C}" srcOrd="0" destOrd="0" parTransId="{DF5A8D6F-67B3-4445-961E-AC2CB62CF49C}" sibTransId="{A04A43F4-D4DA-48DE-B4D9-6168B2996F74}"/>
    <dgm:cxn modelId="{F08D6326-A12F-4584-8D0B-8349668CD9CC}" srcId="{204DE432-67E8-4D00-8ADD-1AAD3004DE9F}" destId="{91361D44-21E9-4CB3-A03E-4A6002080E71}" srcOrd="7" destOrd="0" parTransId="{C4038803-B9EB-4BB3-8FB1-8BE0854CB5E3}" sibTransId="{9DEDFC5A-4F36-4CAE-A61D-7CF62E5C27DF}"/>
    <dgm:cxn modelId="{BF01B4BC-F52A-4E80-91BC-6CDB592694C2}" type="presOf" srcId="{432EA37A-C892-4684-9F32-63F1B2F33CD0}" destId="{577B695E-4AD5-47C9-B5BA-D1D10119F64D}" srcOrd="0" destOrd="4" presId="urn:microsoft.com/office/officeart/2005/8/layout/hProcess4"/>
    <dgm:cxn modelId="{47A7315D-C762-42DB-B8E3-88FC3C7FB430}" type="presOf" srcId="{F6560DB4-0F60-4E04-A00D-94CFDAFB5795}" destId="{577B695E-4AD5-47C9-B5BA-D1D10119F64D}" srcOrd="0" destOrd="2" presId="urn:microsoft.com/office/officeart/2005/8/layout/hProcess4"/>
    <dgm:cxn modelId="{EE7ADFC1-C4FF-47BA-9740-4415AD03A0AE}" srcId="{7E317A6E-00F2-44B3-9E45-985BD426D85C}" destId="{A974D462-FCD6-4098-AF8B-D14E9A85D3D5}" srcOrd="2" destOrd="0" parTransId="{3B93D99D-AC57-4356-A120-8AD7370F765B}" sibTransId="{B7AE6C0F-3A7B-488E-B873-1A9AD6104CA8}"/>
    <dgm:cxn modelId="{71DA8778-F7BD-4F85-9C83-90DD2841A4C3}" type="presOf" srcId="{3300683D-C1CA-49AB-8B44-70D6B18A47CC}" destId="{4E46BDE9-D8C4-49AD-8642-5F7D69F99D30}" srcOrd="1" destOrd="5" presId="urn:microsoft.com/office/officeart/2005/8/layout/hProcess4"/>
    <dgm:cxn modelId="{15A491F4-F0E9-4287-9774-AAEE2816F737}" type="presOf" srcId="{CDFAB069-C02B-4BD3-8A2E-49549F87EA98}" destId="{577B695E-4AD5-47C9-B5BA-D1D10119F64D}" srcOrd="0" destOrd="1" presId="urn:microsoft.com/office/officeart/2005/8/layout/hProcess4"/>
    <dgm:cxn modelId="{CCE13107-0FE9-454E-A8E1-38A4C6D8F704}" srcId="{C26E09E8-E132-47F7-8492-02BDA8516D4C}" destId="{C736B6A4-A03F-40AB-AAC3-8395C49FBE94}" srcOrd="4" destOrd="0" parTransId="{B9DD8BFB-021D-4444-87CA-A4AD56309952}" sibTransId="{66D7A1BF-9551-4CCF-B63C-267E5178C150}"/>
    <dgm:cxn modelId="{3AD4859C-1D8B-49DC-9879-4ED384B2A2BD}" type="presOf" srcId="{FE5BD7EA-5627-4085-B795-E228FEF7DDCB}" destId="{00DF9F60-D3C2-4CFF-9607-7BEFF114A73F}" srcOrd="0" destOrd="2" presId="urn:microsoft.com/office/officeart/2005/8/layout/hProcess4"/>
    <dgm:cxn modelId="{F3A6154B-66AE-419B-917B-DB96E22352D7}" srcId="{204DE432-67E8-4D00-8ADD-1AAD3004DE9F}" destId="{CDFAB069-C02B-4BD3-8A2E-49549F87EA98}" srcOrd="1" destOrd="0" parTransId="{ECD4BD52-B0D3-4774-B252-FF8F14975602}" sibTransId="{0CBCF0C8-A8BD-4EBF-95EE-25412BC068D3}"/>
    <dgm:cxn modelId="{0293DABD-5319-4D95-B668-1626775A1224}" type="presOf" srcId="{091F3489-F991-4596-BD56-A58DD75DCC81}" destId="{05484923-AAA4-42F3-8A86-4C487FD67D0F}" srcOrd="1" destOrd="5" presId="urn:microsoft.com/office/officeart/2005/8/layout/hProcess4"/>
    <dgm:cxn modelId="{1DEEA0EC-B42A-4A15-B94C-D778004C0D64}" srcId="{7E317A6E-00F2-44B3-9E45-985BD426D85C}" destId="{54460D4B-D174-46A1-91E2-C8A4F6FC9A2A}" srcOrd="1" destOrd="0" parTransId="{739565C6-0F12-449F-A612-8894D0E5F0A3}" sibTransId="{525041A3-C1E5-4BC4-8A6C-43C1E2D37D1D}"/>
    <dgm:cxn modelId="{F2737233-4CFD-443C-A41C-0046BE88954C}" type="presOf" srcId="{4CB87EFC-8B6E-4693-8F28-86B56148AECC}" destId="{05484923-AAA4-42F3-8A86-4C487FD67D0F}" srcOrd="1" destOrd="6" presId="urn:microsoft.com/office/officeart/2005/8/layout/hProcess4"/>
    <dgm:cxn modelId="{6989588E-B449-47B0-8DC5-86DB8AF3EF41}" type="presOf" srcId="{4CB87EFC-8B6E-4693-8F28-86B56148AECC}" destId="{577B695E-4AD5-47C9-B5BA-D1D10119F64D}" srcOrd="0" destOrd="6" presId="urn:microsoft.com/office/officeart/2005/8/layout/hProcess4"/>
    <dgm:cxn modelId="{3DD42B46-A555-44D3-AD74-4A506ACFF6FD}" srcId="{55E427AB-858F-4435-A7F0-F846C09643BA}" destId="{C26E09E8-E132-47F7-8492-02BDA8516D4C}" srcOrd="1" destOrd="0" parTransId="{B236AA41-0979-4299-BA74-7BB2EC6F8C59}" sibTransId="{E95A6F51-9DC2-4DC4-BA3B-D50A5AD74430}"/>
    <dgm:cxn modelId="{F046A6C0-B50B-43A1-ADCF-4ADE67319E45}" srcId="{7E317A6E-00F2-44B3-9E45-985BD426D85C}" destId="{37592E7D-6132-4214-BDFB-5222BF068E6E}" srcOrd="0" destOrd="0" parTransId="{3BB7B6E7-D9D8-4F25-876C-1B075F98A822}" sibTransId="{60495DBF-4358-480A-95F5-BCF98B0A7CF7}"/>
    <dgm:cxn modelId="{8AE7341B-4BBF-4FCF-A19B-6521870D96E8}" srcId="{204DE432-67E8-4D00-8ADD-1AAD3004DE9F}" destId="{4CB87EFC-8B6E-4693-8F28-86B56148AECC}" srcOrd="6" destOrd="0" parTransId="{4D7FCE48-091F-4F93-AAFC-E1DD0BF9C212}" sibTransId="{20DDCE3A-A406-476E-9003-9C705DE26C01}"/>
    <dgm:cxn modelId="{44C187D1-2D06-4CFF-AA36-1995ABEB3F9E}" type="presOf" srcId="{C736B6A4-A03F-40AB-AAC3-8395C49FBE94}" destId="{4E46BDE9-D8C4-49AD-8642-5F7D69F99D30}" srcOrd="1" destOrd="4" presId="urn:microsoft.com/office/officeart/2005/8/layout/hProcess4"/>
    <dgm:cxn modelId="{9F81DF76-712F-44FD-8466-EF31A4A6A4F5}" srcId="{C26E09E8-E132-47F7-8492-02BDA8516D4C}" destId="{DC6B7365-7FCD-4457-A16A-213EF5F57AC7}" srcOrd="1" destOrd="0" parTransId="{09F21B5E-84A0-4ED0-B464-B99DAF3A8685}" sibTransId="{9B22EAC1-DF75-40A9-A9D3-4F66BD6BA701}"/>
    <dgm:cxn modelId="{38D80CD6-6645-43C5-99C2-D1EFD9588662}" type="presOf" srcId="{F3E6BFDD-4542-4B95-9D48-16F86B1CA271}" destId="{4E46BDE9-D8C4-49AD-8642-5F7D69F99D30}" srcOrd="1" destOrd="0" presId="urn:microsoft.com/office/officeart/2005/8/layout/hProcess4"/>
    <dgm:cxn modelId="{B7427673-139F-4D99-BD62-0C60505D7F8F}" srcId="{C26E09E8-E132-47F7-8492-02BDA8516D4C}" destId="{FE5BD7EA-5627-4085-B795-E228FEF7DDCB}" srcOrd="2" destOrd="0" parTransId="{0416EC23-0D0F-4965-8672-C4677D5A8BC2}" sibTransId="{74AB3408-185B-4231-A08A-BBED0472C692}"/>
    <dgm:cxn modelId="{7C2E5497-EF6D-4331-AA5B-A74F4366AF43}" type="presOf" srcId="{37592E7D-6132-4214-BDFB-5222BF068E6E}" destId="{6DE42F71-40D7-43FD-9FB7-5D8248D9F1BB}" srcOrd="0" destOrd="0" presId="urn:microsoft.com/office/officeart/2005/8/layout/hProcess4"/>
    <dgm:cxn modelId="{FA059EA2-6B82-4355-A775-604CB700AE7D}" type="presOf" srcId="{C4677FE2-DC65-4C84-898E-62064325DEB0}" destId="{05484923-AAA4-42F3-8A86-4C487FD67D0F}" srcOrd="1" destOrd="3" presId="urn:microsoft.com/office/officeart/2005/8/layout/hProcess4"/>
    <dgm:cxn modelId="{46139D7A-169A-4CC9-970F-4BAB162AC184}" srcId="{55E427AB-858F-4435-A7F0-F846C09643BA}" destId="{204DE432-67E8-4D00-8ADD-1AAD3004DE9F}" srcOrd="2" destOrd="0" parTransId="{1EE7F109-F352-4BC3-9184-F81B9CFB1A4C}" sibTransId="{EAF9DCF7-2047-49DC-9971-B0E0FD5C926E}"/>
    <dgm:cxn modelId="{8F647823-6DDD-436D-9E47-1B0670F2EB67}" type="presOf" srcId="{5E47A9B5-C325-423B-A9F6-BF0AC0CDA1B5}" destId="{4E46BDE9-D8C4-49AD-8642-5F7D69F99D30}" srcOrd="1" destOrd="6" presId="urn:microsoft.com/office/officeart/2005/8/layout/hProcess4"/>
    <dgm:cxn modelId="{E05CDBDD-0FD8-41CF-AC32-88D3DC7C70FF}" type="presOf" srcId="{C736B6A4-A03F-40AB-AAC3-8395C49FBE94}" destId="{00DF9F60-D3C2-4CFF-9607-7BEFF114A73F}" srcOrd="0" destOrd="4" presId="urn:microsoft.com/office/officeart/2005/8/layout/hProcess4"/>
    <dgm:cxn modelId="{ECA36DC2-418F-46C0-974E-22F38B64A012}" srcId="{204DE432-67E8-4D00-8ADD-1AAD3004DE9F}" destId="{F6560DB4-0F60-4E04-A00D-94CFDAFB5795}" srcOrd="2" destOrd="0" parTransId="{069BE415-6572-4ABD-B028-1A3214808FD0}" sibTransId="{C6512875-DBC2-4848-BF3B-A935610C4C23}"/>
    <dgm:cxn modelId="{BA4E1301-04D9-4CAC-BE1A-F38E45D4CDA7}" type="presOf" srcId="{F1069D8F-61AC-4957-A4A1-EA9E70D23046}" destId="{05484923-AAA4-42F3-8A86-4C487FD67D0F}" srcOrd="1" destOrd="0" presId="urn:microsoft.com/office/officeart/2005/8/layout/hProcess4"/>
    <dgm:cxn modelId="{18D88EF8-9F6F-4AB7-8409-116E0ECCCD59}" type="presOf" srcId="{A04A43F4-D4DA-48DE-B4D9-6168B2996F74}" destId="{D37DE46D-3B79-475B-ADCF-F33533F429F3}" srcOrd="0" destOrd="0" presId="urn:microsoft.com/office/officeart/2005/8/layout/hProcess4"/>
    <dgm:cxn modelId="{1A1F043D-0BD7-4229-B6C5-2D9394F0C1EF}" type="presOf" srcId="{E95A6F51-9DC2-4DC4-BA3B-D50A5AD74430}" destId="{0368CDA8-EC58-4D1E-B8C0-D38C187F4002}" srcOrd="0" destOrd="0" presId="urn:microsoft.com/office/officeart/2005/8/layout/hProcess4"/>
    <dgm:cxn modelId="{958F59ED-75C4-4E37-9BA4-4B7537D6DA4E}" type="presOf" srcId="{432EA37A-C892-4684-9F32-63F1B2F33CD0}" destId="{05484923-AAA4-42F3-8A86-4C487FD67D0F}" srcOrd="1" destOrd="4" presId="urn:microsoft.com/office/officeart/2005/8/layout/hProcess4"/>
    <dgm:cxn modelId="{5D56E781-10C3-4323-89C0-E7781074F95E}" srcId="{204DE432-67E8-4D00-8ADD-1AAD3004DE9F}" destId="{432EA37A-C892-4684-9F32-63F1B2F33CD0}" srcOrd="4" destOrd="0" parTransId="{711A6C31-52BD-4C34-B3B6-85BCD681DA74}" sibTransId="{B7C90F72-76B8-49C1-BC7C-02F745D6CA29}"/>
    <dgm:cxn modelId="{7FFFD5ED-8150-4226-A683-5F8BDF8609FD}" type="presOf" srcId="{91361D44-21E9-4CB3-A03E-4A6002080E71}" destId="{577B695E-4AD5-47C9-B5BA-D1D10119F64D}" srcOrd="0" destOrd="7" presId="urn:microsoft.com/office/officeart/2005/8/layout/hProcess4"/>
    <dgm:cxn modelId="{A062D0D0-AA91-48BD-83BA-83F76BB904E1}" type="presParOf" srcId="{DD6AA0A5-1E84-40C1-A504-088C446DC5F1}" destId="{C3E073A2-6CDF-4D3C-BE19-1B5F6886225C}" srcOrd="0" destOrd="0" presId="urn:microsoft.com/office/officeart/2005/8/layout/hProcess4"/>
    <dgm:cxn modelId="{1013AA7F-0A2B-42FE-9E3B-4667A723CFF4}" type="presParOf" srcId="{DD6AA0A5-1E84-40C1-A504-088C446DC5F1}" destId="{C3AD8FCC-DF81-429D-AE34-222C56B196DE}" srcOrd="1" destOrd="0" presId="urn:microsoft.com/office/officeart/2005/8/layout/hProcess4"/>
    <dgm:cxn modelId="{91B8EE20-A102-4D0A-9A7A-D21B64A10176}" type="presParOf" srcId="{DD6AA0A5-1E84-40C1-A504-088C446DC5F1}" destId="{575F8BEA-60A1-44D7-B5A8-D1FE59608092}" srcOrd="2" destOrd="0" presId="urn:microsoft.com/office/officeart/2005/8/layout/hProcess4"/>
    <dgm:cxn modelId="{7FD680B0-51B7-447C-8D05-CA24C1C9E743}" type="presParOf" srcId="{575F8BEA-60A1-44D7-B5A8-D1FE59608092}" destId="{BBDDC057-0A6C-4C17-89B8-8FB3E61E064C}" srcOrd="0" destOrd="0" presId="urn:microsoft.com/office/officeart/2005/8/layout/hProcess4"/>
    <dgm:cxn modelId="{CAB3ACA4-B9BB-4639-A14C-3E5A3B19A36A}" type="presParOf" srcId="{BBDDC057-0A6C-4C17-89B8-8FB3E61E064C}" destId="{1D939486-65FD-4282-97C1-1C9A2A93889F}" srcOrd="0" destOrd="0" presId="urn:microsoft.com/office/officeart/2005/8/layout/hProcess4"/>
    <dgm:cxn modelId="{03AA8723-B127-48C2-83C9-B170CBAFB817}" type="presParOf" srcId="{BBDDC057-0A6C-4C17-89B8-8FB3E61E064C}" destId="{6DE42F71-40D7-43FD-9FB7-5D8248D9F1BB}" srcOrd="1" destOrd="0" presId="urn:microsoft.com/office/officeart/2005/8/layout/hProcess4"/>
    <dgm:cxn modelId="{7C08DFC6-6F8E-457E-AFE0-19D1BADFEA77}" type="presParOf" srcId="{BBDDC057-0A6C-4C17-89B8-8FB3E61E064C}" destId="{8FC8DC4C-A2E4-40D1-82AB-C20C296C7A54}" srcOrd="2" destOrd="0" presId="urn:microsoft.com/office/officeart/2005/8/layout/hProcess4"/>
    <dgm:cxn modelId="{E29827CF-AA29-45F6-AA61-A2EB804ECD3F}" type="presParOf" srcId="{BBDDC057-0A6C-4C17-89B8-8FB3E61E064C}" destId="{F4BD4E3F-9919-40D1-BC3D-FB3A62EA63F2}" srcOrd="3" destOrd="0" presId="urn:microsoft.com/office/officeart/2005/8/layout/hProcess4"/>
    <dgm:cxn modelId="{38097F9E-249B-4400-BEF7-955AEA84A67D}" type="presParOf" srcId="{BBDDC057-0A6C-4C17-89B8-8FB3E61E064C}" destId="{A6342165-30A0-4DF3-AE07-6E385F7378E2}" srcOrd="4" destOrd="0" presId="urn:microsoft.com/office/officeart/2005/8/layout/hProcess4"/>
    <dgm:cxn modelId="{F3308F52-7D10-4390-929D-6EC2DFC5AAEE}" type="presParOf" srcId="{575F8BEA-60A1-44D7-B5A8-D1FE59608092}" destId="{D37DE46D-3B79-475B-ADCF-F33533F429F3}" srcOrd="1" destOrd="0" presId="urn:microsoft.com/office/officeart/2005/8/layout/hProcess4"/>
    <dgm:cxn modelId="{B88A79D3-BEDA-40C2-A6B1-F991AAFF295C}" type="presParOf" srcId="{575F8BEA-60A1-44D7-B5A8-D1FE59608092}" destId="{74D7D512-4559-4A1E-AD63-29B57F5C98B7}" srcOrd="2" destOrd="0" presId="urn:microsoft.com/office/officeart/2005/8/layout/hProcess4"/>
    <dgm:cxn modelId="{5B3B767E-FC7E-49D6-8D45-616A06D2E658}" type="presParOf" srcId="{74D7D512-4559-4A1E-AD63-29B57F5C98B7}" destId="{31466A79-BCB9-4067-BFF5-C1D079ED79A8}" srcOrd="0" destOrd="0" presId="urn:microsoft.com/office/officeart/2005/8/layout/hProcess4"/>
    <dgm:cxn modelId="{B6AB1049-C484-4775-8F8D-1AA398FF9C4F}" type="presParOf" srcId="{74D7D512-4559-4A1E-AD63-29B57F5C98B7}" destId="{00DF9F60-D3C2-4CFF-9607-7BEFF114A73F}" srcOrd="1" destOrd="0" presId="urn:microsoft.com/office/officeart/2005/8/layout/hProcess4"/>
    <dgm:cxn modelId="{EF6680AB-32D1-4A13-BD68-68BA4929BEFC}" type="presParOf" srcId="{74D7D512-4559-4A1E-AD63-29B57F5C98B7}" destId="{4E46BDE9-D8C4-49AD-8642-5F7D69F99D30}" srcOrd="2" destOrd="0" presId="urn:microsoft.com/office/officeart/2005/8/layout/hProcess4"/>
    <dgm:cxn modelId="{C567C728-68D3-440A-AFDD-F5799E4477ED}" type="presParOf" srcId="{74D7D512-4559-4A1E-AD63-29B57F5C98B7}" destId="{1882E289-5036-4FEA-902C-5FBAD51EBA45}" srcOrd="3" destOrd="0" presId="urn:microsoft.com/office/officeart/2005/8/layout/hProcess4"/>
    <dgm:cxn modelId="{DAAB899C-3FAB-48A9-8E77-4D3EE8404766}" type="presParOf" srcId="{74D7D512-4559-4A1E-AD63-29B57F5C98B7}" destId="{AA6AA201-21AD-4AB1-9E64-7E06D4F8412C}" srcOrd="4" destOrd="0" presId="urn:microsoft.com/office/officeart/2005/8/layout/hProcess4"/>
    <dgm:cxn modelId="{0A8AA29F-D692-4E23-9448-B433057BBB57}" type="presParOf" srcId="{575F8BEA-60A1-44D7-B5A8-D1FE59608092}" destId="{0368CDA8-EC58-4D1E-B8C0-D38C187F4002}" srcOrd="3" destOrd="0" presId="urn:microsoft.com/office/officeart/2005/8/layout/hProcess4"/>
    <dgm:cxn modelId="{8D48FB50-BEF8-46B2-867A-FAF89202AECD}" type="presParOf" srcId="{575F8BEA-60A1-44D7-B5A8-D1FE59608092}" destId="{F23791E6-73B1-4C9C-8201-2AB9ADC0AA18}" srcOrd="4" destOrd="0" presId="urn:microsoft.com/office/officeart/2005/8/layout/hProcess4"/>
    <dgm:cxn modelId="{9BBF7330-0652-49F3-BA9F-6665B3992EA3}" type="presParOf" srcId="{F23791E6-73B1-4C9C-8201-2AB9ADC0AA18}" destId="{0816C756-F5D5-4938-909D-432F6E6A746D}" srcOrd="0" destOrd="0" presId="urn:microsoft.com/office/officeart/2005/8/layout/hProcess4"/>
    <dgm:cxn modelId="{54B5CEF2-A09D-46C7-9CE5-2C44F2A3F221}" type="presParOf" srcId="{F23791E6-73B1-4C9C-8201-2AB9ADC0AA18}" destId="{577B695E-4AD5-47C9-B5BA-D1D10119F64D}" srcOrd="1" destOrd="0" presId="urn:microsoft.com/office/officeart/2005/8/layout/hProcess4"/>
    <dgm:cxn modelId="{BC0D3338-DF00-4F64-9D70-F20C87A3E703}" type="presParOf" srcId="{F23791E6-73B1-4C9C-8201-2AB9ADC0AA18}" destId="{05484923-AAA4-42F3-8A86-4C487FD67D0F}" srcOrd="2" destOrd="0" presId="urn:microsoft.com/office/officeart/2005/8/layout/hProcess4"/>
    <dgm:cxn modelId="{8503F2B1-718E-49E8-881E-B3D2FA3B30B2}" type="presParOf" srcId="{F23791E6-73B1-4C9C-8201-2AB9ADC0AA18}" destId="{D9FEAC99-503D-4726-B4DA-448304EDBFA9}" srcOrd="3" destOrd="0" presId="urn:microsoft.com/office/officeart/2005/8/layout/hProcess4"/>
    <dgm:cxn modelId="{EB89A13E-B130-4F6E-A21A-466EC3CA2FA9}" type="presParOf" srcId="{F23791E6-73B1-4C9C-8201-2AB9ADC0AA18}" destId="{648B80BA-D0AE-4D38-9774-41E55E85C3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EBEAC-BD12-4525-B8DC-4732E9C2E7F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9A831EB-5905-45C2-9E4A-10A2EF4F7632}">
      <dgm:prSet phldrT="[Text]"/>
      <dgm:spPr>
        <a:solidFill>
          <a:schemeClr val="accent6"/>
        </a:solidFill>
      </dgm:spPr>
      <dgm:t>
        <a:bodyPr/>
        <a:lstStyle/>
        <a:p>
          <a:r>
            <a:rPr lang="lv-LV" b="1" dirty="0">
              <a:latin typeface="Verdana" panose="020B0604030504040204" pitchFamily="34" charset="0"/>
              <a:ea typeface="Verdana" panose="020B0604030504040204" pitchFamily="34" charset="0"/>
            </a:rPr>
            <a:t>Pašvaldības vadības redzējums remigrācijas jautājumā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795D15D-8EA4-424F-B3EA-66D4F95037A2}" type="parTrans" cxnId="{DFB848B2-EB8C-457B-99AE-2084B29886B7}">
      <dgm:prSet/>
      <dgm:spPr/>
      <dgm:t>
        <a:bodyPr/>
        <a:lstStyle/>
        <a:p>
          <a:endParaRPr lang="en-US"/>
        </a:p>
      </dgm:t>
    </dgm:pt>
    <dgm:pt modelId="{C3E3CF49-7B9F-4374-B49C-D56A8B40F3BC}" type="sibTrans" cxnId="{DFB848B2-EB8C-457B-99AE-2084B29886B7}">
      <dgm:prSet/>
      <dgm:spPr/>
      <dgm:t>
        <a:bodyPr/>
        <a:lstStyle/>
        <a:p>
          <a:endParaRPr lang="en-US"/>
        </a:p>
      </dgm:t>
    </dgm:pt>
    <dgm:pt modelId="{7E05A1A9-1940-41A9-B36E-192ADE5994B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Atbalsta sniegšana </a:t>
          </a:r>
        </a:p>
        <a:p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</a:rPr>
            <a:t> (ne tikai finansiāls atbalsts)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81339E1-27C5-4841-8319-26FF3DBC7502}" type="parTrans" cxnId="{2EE6182E-1A72-4570-BAE3-309299C4F023}">
      <dgm:prSet/>
      <dgm:spPr/>
      <dgm:t>
        <a:bodyPr/>
        <a:lstStyle/>
        <a:p>
          <a:endParaRPr lang="en-US"/>
        </a:p>
      </dgm:t>
    </dgm:pt>
    <dgm:pt modelId="{4D1C3CFD-9A4D-4EBA-A8BC-A2E26190EEB2}" type="sibTrans" cxnId="{2EE6182E-1A72-4570-BAE3-309299C4F023}">
      <dgm:prSet/>
      <dgm:spPr/>
      <dgm:t>
        <a:bodyPr/>
        <a:lstStyle/>
        <a:p>
          <a:endParaRPr lang="en-US"/>
        </a:p>
      </dgm:t>
    </dgm:pt>
    <dgm:pt modelId="{BCDD21DA-838F-4015-8735-34D270B481BF}">
      <dgm:prSet phldrT="[Text]"/>
      <dgm:spPr>
        <a:solidFill>
          <a:schemeClr val="accent6"/>
        </a:solidFill>
      </dgm:spPr>
      <dgm:t>
        <a:bodyPr/>
        <a:lstStyle/>
        <a:p>
          <a:r>
            <a:rPr lang="lv-LV" b="1" dirty="0">
              <a:latin typeface="Verdana" panose="020B0604030504040204" pitchFamily="34" charset="0"/>
              <a:ea typeface="Verdana" panose="020B0604030504040204" pitchFamily="34" charset="0"/>
            </a:rPr>
            <a:t>Remigrantu uzklausīšana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47D1779-B40D-4052-B665-6B32AD0311A3}" type="parTrans" cxnId="{06F72B55-DE8C-4692-8E6C-67111DE3CE50}">
      <dgm:prSet/>
      <dgm:spPr/>
      <dgm:t>
        <a:bodyPr/>
        <a:lstStyle/>
        <a:p>
          <a:endParaRPr lang="en-US"/>
        </a:p>
      </dgm:t>
    </dgm:pt>
    <dgm:pt modelId="{5A46865D-6638-494C-A723-90F88C1F9E35}" type="sibTrans" cxnId="{06F72B55-DE8C-4692-8E6C-67111DE3CE50}">
      <dgm:prSet/>
      <dgm:spPr/>
      <dgm:t>
        <a:bodyPr/>
        <a:lstStyle/>
        <a:p>
          <a:endParaRPr lang="en-US"/>
        </a:p>
      </dgm:t>
    </dgm:pt>
    <dgm:pt modelId="{1EEDB903-7319-4257-8D10-39E3000383AB}">
      <dgm:prSet custT="1"/>
      <dgm:spPr>
        <a:solidFill>
          <a:schemeClr val="accent2"/>
        </a:solidFill>
      </dgm:spPr>
      <dgm:t>
        <a:bodyPr/>
        <a:lstStyle/>
        <a:p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</a:rPr>
            <a:t>Iespējas </a:t>
          </a:r>
        </a:p>
        <a:p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</a:rPr>
            <a:t>(komersantu klubi, pašdarbības kolektīvi, bezmaksas skolēnu autobuss u.c. )</a:t>
          </a:r>
        </a:p>
      </dgm:t>
    </dgm:pt>
    <dgm:pt modelId="{8327BE79-EED1-4BDF-8534-3E34AB753AB3}" type="parTrans" cxnId="{8C25A7F7-0CF4-447A-90B5-6A4355B8A62D}">
      <dgm:prSet/>
      <dgm:spPr/>
      <dgm:t>
        <a:bodyPr/>
        <a:lstStyle/>
        <a:p>
          <a:endParaRPr lang="en-US"/>
        </a:p>
      </dgm:t>
    </dgm:pt>
    <dgm:pt modelId="{3C5A3DF0-2F88-4EC2-BA4E-2D571E7AB1AA}" type="sibTrans" cxnId="{8C25A7F7-0CF4-447A-90B5-6A4355B8A62D}">
      <dgm:prSet/>
      <dgm:spPr/>
      <dgm:t>
        <a:bodyPr/>
        <a:lstStyle/>
        <a:p>
          <a:endParaRPr lang="en-US"/>
        </a:p>
      </dgm:t>
    </dgm:pt>
    <dgm:pt modelId="{FA13B63D-65E5-413D-BC55-3E5944F60C2C}" type="pres">
      <dgm:prSet presAssocID="{66DEBEAC-BD12-4525-B8DC-4732E9C2E7FD}" presName="Name0" presStyleCnt="0">
        <dgm:presLayoutVars>
          <dgm:dir/>
          <dgm:resizeHandles val="exact"/>
        </dgm:presLayoutVars>
      </dgm:prSet>
      <dgm:spPr/>
    </dgm:pt>
    <dgm:pt modelId="{8ED8839B-C426-412A-AF69-6AB4BFAE30BC}" type="pres">
      <dgm:prSet presAssocID="{66DEBEAC-BD12-4525-B8DC-4732E9C2E7FD}" presName="fgShape" presStyleLbl="fgShp" presStyleIdx="0" presStyleCnt="1" custScaleX="101805" custScaleY="134735" custLinFactNeighborX="-689" custLinFactNeighborY="-10131"/>
      <dgm:spPr>
        <a:solidFill>
          <a:srgbClr val="754276"/>
        </a:solidFill>
      </dgm:spPr>
    </dgm:pt>
    <dgm:pt modelId="{EA154F80-0FAF-40B0-B082-7A468FF451EB}" type="pres">
      <dgm:prSet presAssocID="{66DEBEAC-BD12-4525-B8DC-4732E9C2E7FD}" presName="linComp" presStyleCnt="0"/>
      <dgm:spPr/>
    </dgm:pt>
    <dgm:pt modelId="{EAA9610F-455C-4972-9536-CA7516A3471B}" type="pres">
      <dgm:prSet presAssocID="{19A831EB-5905-45C2-9E4A-10A2EF4F7632}" presName="compNode" presStyleCnt="0"/>
      <dgm:spPr/>
    </dgm:pt>
    <dgm:pt modelId="{253311DA-2743-47FF-ABD5-B1777F35E74E}" type="pres">
      <dgm:prSet presAssocID="{19A831EB-5905-45C2-9E4A-10A2EF4F7632}" presName="bkgdShape" presStyleLbl="node1" presStyleIdx="0" presStyleCnt="4"/>
      <dgm:spPr/>
      <dgm:t>
        <a:bodyPr/>
        <a:lstStyle/>
        <a:p>
          <a:endParaRPr lang="lv-LV"/>
        </a:p>
      </dgm:t>
    </dgm:pt>
    <dgm:pt modelId="{934C6BBA-2E46-4ADA-9E4E-6EB524FD8AD0}" type="pres">
      <dgm:prSet presAssocID="{19A831EB-5905-45C2-9E4A-10A2EF4F763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C610062-A078-45C0-A1DD-03A275213DC6}" type="pres">
      <dgm:prSet presAssocID="{19A831EB-5905-45C2-9E4A-10A2EF4F7632}" presName="invisiNode" presStyleLbl="node1" presStyleIdx="0" presStyleCnt="4"/>
      <dgm:spPr/>
    </dgm:pt>
    <dgm:pt modelId="{2E8ACEC0-202B-4BDA-B903-4DAE9D43F693}" type="pres">
      <dgm:prSet presAssocID="{19A831EB-5905-45C2-9E4A-10A2EF4F7632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90D7CC2-3AAC-4433-A5C6-ED7324CAFA49}" type="pres">
      <dgm:prSet presAssocID="{C3E3CF49-7B9F-4374-B49C-D56A8B40F3BC}" presName="sibTrans" presStyleLbl="sibTrans2D1" presStyleIdx="0" presStyleCnt="0"/>
      <dgm:spPr/>
      <dgm:t>
        <a:bodyPr/>
        <a:lstStyle/>
        <a:p>
          <a:endParaRPr lang="lv-LV"/>
        </a:p>
      </dgm:t>
    </dgm:pt>
    <dgm:pt modelId="{8BDF98F3-FC85-4EBD-8821-95F67CF69F7E}" type="pres">
      <dgm:prSet presAssocID="{7E05A1A9-1940-41A9-B36E-192ADE5994BE}" presName="compNode" presStyleCnt="0"/>
      <dgm:spPr/>
    </dgm:pt>
    <dgm:pt modelId="{76681115-5117-4E3C-B82B-96D8108958BF}" type="pres">
      <dgm:prSet presAssocID="{7E05A1A9-1940-41A9-B36E-192ADE5994BE}" presName="bkgdShape" presStyleLbl="node1" presStyleIdx="1" presStyleCnt="4"/>
      <dgm:spPr/>
      <dgm:t>
        <a:bodyPr/>
        <a:lstStyle/>
        <a:p>
          <a:endParaRPr lang="lv-LV"/>
        </a:p>
      </dgm:t>
    </dgm:pt>
    <dgm:pt modelId="{476590B7-727E-4EF5-8699-72D310D5B8E1}" type="pres">
      <dgm:prSet presAssocID="{7E05A1A9-1940-41A9-B36E-192ADE5994B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725A7FC-BFBD-4C51-8B90-090161C78238}" type="pres">
      <dgm:prSet presAssocID="{7E05A1A9-1940-41A9-B36E-192ADE5994BE}" presName="invisiNode" presStyleLbl="node1" presStyleIdx="1" presStyleCnt="4"/>
      <dgm:spPr/>
    </dgm:pt>
    <dgm:pt modelId="{4C1FCC78-9E4D-4011-ADFB-8F80C753B804}" type="pres">
      <dgm:prSet presAssocID="{7E05A1A9-1940-41A9-B36E-192ADE5994BE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36CCABD0-3351-44F4-A7BC-CE08BEDE6047}" type="pres">
      <dgm:prSet presAssocID="{4D1C3CFD-9A4D-4EBA-A8BC-A2E26190EEB2}" presName="sibTrans" presStyleLbl="sibTrans2D1" presStyleIdx="0" presStyleCnt="0"/>
      <dgm:spPr/>
      <dgm:t>
        <a:bodyPr/>
        <a:lstStyle/>
        <a:p>
          <a:endParaRPr lang="lv-LV"/>
        </a:p>
      </dgm:t>
    </dgm:pt>
    <dgm:pt modelId="{5B8E83BC-F5D9-49E5-A6F9-3BEFA988868F}" type="pres">
      <dgm:prSet presAssocID="{BCDD21DA-838F-4015-8735-34D270B481BF}" presName="compNode" presStyleCnt="0"/>
      <dgm:spPr/>
    </dgm:pt>
    <dgm:pt modelId="{247C31D3-E80F-4379-9825-BA34FCAEE584}" type="pres">
      <dgm:prSet presAssocID="{BCDD21DA-838F-4015-8735-34D270B481BF}" presName="bkgdShape" presStyleLbl="node1" presStyleIdx="2" presStyleCnt="4"/>
      <dgm:spPr/>
      <dgm:t>
        <a:bodyPr/>
        <a:lstStyle/>
        <a:p>
          <a:endParaRPr lang="lv-LV"/>
        </a:p>
      </dgm:t>
    </dgm:pt>
    <dgm:pt modelId="{E93237EE-E1FC-41A6-A836-DAE722057947}" type="pres">
      <dgm:prSet presAssocID="{BCDD21DA-838F-4015-8735-34D270B481B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22778E0-DC43-4D49-B1FE-03BFAD563528}" type="pres">
      <dgm:prSet presAssocID="{BCDD21DA-838F-4015-8735-34D270B481BF}" presName="invisiNode" presStyleLbl="node1" presStyleIdx="2" presStyleCnt="4"/>
      <dgm:spPr/>
    </dgm:pt>
    <dgm:pt modelId="{542ED35B-1216-473F-A150-5F2933A2BFD7}" type="pres">
      <dgm:prSet presAssocID="{BCDD21DA-838F-4015-8735-34D270B481BF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7CF92089-07E0-40C4-843F-8B8A74C691D5}" type="pres">
      <dgm:prSet presAssocID="{5A46865D-6638-494C-A723-90F88C1F9E35}" presName="sibTrans" presStyleLbl="sibTrans2D1" presStyleIdx="0" presStyleCnt="0"/>
      <dgm:spPr/>
      <dgm:t>
        <a:bodyPr/>
        <a:lstStyle/>
        <a:p>
          <a:endParaRPr lang="lv-LV"/>
        </a:p>
      </dgm:t>
    </dgm:pt>
    <dgm:pt modelId="{11F5D442-0C1E-4AD2-A382-03254791D11A}" type="pres">
      <dgm:prSet presAssocID="{1EEDB903-7319-4257-8D10-39E3000383AB}" presName="compNode" presStyleCnt="0"/>
      <dgm:spPr/>
    </dgm:pt>
    <dgm:pt modelId="{9691FD50-B3A7-4197-96BA-03D320365467}" type="pres">
      <dgm:prSet presAssocID="{1EEDB903-7319-4257-8D10-39E3000383AB}" presName="bkgdShape" presStyleLbl="node1" presStyleIdx="3" presStyleCnt="4"/>
      <dgm:spPr/>
      <dgm:t>
        <a:bodyPr/>
        <a:lstStyle/>
        <a:p>
          <a:endParaRPr lang="lv-LV"/>
        </a:p>
      </dgm:t>
    </dgm:pt>
    <dgm:pt modelId="{6E905706-C842-4131-8AF1-69733720669B}" type="pres">
      <dgm:prSet presAssocID="{1EEDB903-7319-4257-8D10-39E3000383A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F5D4CF6-E516-4ECB-AD7B-1EBE8C277878}" type="pres">
      <dgm:prSet presAssocID="{1EEDB903-7319-4257-8D10-39E3000383AB}" presName="invisiNode" presStyleLbl="node1" presStyleIdx="3" presStyleCnt="4"/>
      <dgm:spPr/>
    </dgm:pt>
    <dgm:pt modelId="{5A35E605-2103-421B-8167-03D71185A487}" type="pres">
      <dgm:prSet presAssocID="{1EEDB903-7319-4257-8D10-39E3000383AB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D45DF026-660B-4A7F-B412-394A80D934E1}" type="presOf" srcId="{4D1C3CFD-9A4D-4EBA-A8BC-A2E26190EEB2}" destId="{36CCABD0-3351-44F4-A7BC-CE08BEDE6047}" srcOrd="0" destOrd="0" presId="urn:microsoft.com/office/officeart/2005/8/layout/hList7"/>
    <dgm:cxn modelId="{BA9BE967-E48E-41CE-B5C3-B98BB535CE21}" type="presOf" srcId="{7E05A1A9-1940-41A9-B36E-192ADE5994BE}" destId="{76681115-5117-4E3C-B82B-96D8108958BF}" srcOrd="0" destOrd="0" presId="urn:microsoft.com/office/officeart/2005/8/layout/hList7"/>
    <dgm:cxn modelId="{DFB848B2-EB8C-457B-99AE-2084B29886B7}" srcId="{66DEBEAC-BD12-4525-B8DC-4732E9C2E7FD}" destId="{19A831EB-5905-45C2-9E4A-10A2EF4F7632}" srcOrd="0" destOrd="0" parTransId="{9795D15D-8EA4-424F-B3EA-66D4F95037A2}" sibTransId="{C3E3CF49-7B9F-4374-B49C-D56A8B40F3BC}"/>
    <dgm:cxn modelId="{AEC711E9-CB41-4AB7-B5B2-9D054E876A46}" type="presOf" srcId="{66DEBEAC-BD12-4525-B8DC-4732E9C2E7FD}" destId="{FA13B63D-65E5-413D-BC55-3E5944F60C2C}" srcOrd="0" destOrd="0" presId="urn:microsoft.com/office/officeart/2005/8/layout/hList7"/>
    <dgm:cxn modelId="{5BE41025-E13F-4923-B01A-23EC520D99F2}" type="presOf" srcId="{19A831EB-5905-45C2-9E4A-10A2EF4F7632}" destId="{934C6BBA-2E46-4ADA-9E4E-6EB524FD8AD0}" srcOrd="1" destOrd="0" presId="urn:microsoft.com/office/officeart/2005/8/layout/hList7"/>
    <dgm:cxn modelId="{766D27BC-6ED6-491B-9BA1-400064E7E7D8}" type="presOf" srcId="{7E05A1A9-1940-41A9-B36E-192ADE5994BE}" destId="{476590B7-727E-4EF5-8699-72D310D5B8E1}" srcOrd="1" destOrd="0" presId="urn:microsoft.com/office/officeart/2005/8/layout/hList7"/>
    <dgm:cxn modelId="{30A7EAAF-139F-478A-AC16-894233850FA3}" type="presOf" srcId="{19A831EB-5905-45C2-9E4A-10A2EF4F7632}" destId="{253311DA-2743-47FF-ABD5-B1777F35E74E}" srcOrd="0" destOrd="0" presId="urn:microsoft.com/office/officeart/2005/8/layout/hList7"/>
    <dgm:cxn modelId="{2EE6182E-1A72-4570-BAE3-309299C4F023}" srcId="{66DEBEAC-BD12-4525-B8DC-4732E9C2E7FD}" destId="{7E05A1A9-1940-41A9-B36E-192ADE5994BE}" srcOrd="1" destOrd="0" parTransId="{E81339E1-27C5-4841-8319-26FF3DBC7502}" sibTransId="{4D1C3CFD-9A4D-4EBA-A8BC-A2E26190EEB2}"/>
    <dgm:cxn modelId="{9A21888C-B637-4130-9859-32EFCF40CD8E}" type="presOf" srcId="{1EEDB903-7319-4257-8D10-39E3000383AB}" destId="{6E905706-C842-4131-8AF1-69733720669B}" srcOrd="1" destOrd="0" presId="urn:microsoft.com/office/officeart/2005/8/layout/hList7"/>
    <dgm:cxn modelId="{8C25A7F7-0CF4-447A-90B5-6A4355B8A62D}" srcId="{66DEBEAC-BD12-4525-B8DC-4732E9C2E7FD}" destId="{1EEDB903-7319-4257-8D10-39E3000383AB}" srcOrd="3" destOrd="0" parTransId="{8327BE79-EED1-4BDF-8534-3E34AB753AB3}" sibTransId="{3C5A3DF0-2F88-4EC2-BA4E-2D571E7AB1AA}"/>
    <dgm:cxn modelId="{06F72B55-DE8C-4692-8E6C-67111DE3CE50}" srcId="{66DEBEAC-BD12-4525-B8DC-4732E9C2E7FD}" destId="{BCDD21DA-838F-4015-8735-34D270B481BF}" srcOrd="2" destOrd="0" parTransId="{B47D1779-B40D-4052-B665-6B32AD0311A3}" sibTransId="{5A46865D-6638-494C-A723-90F88C1F9E35}"/>
    <dgm:cxn modelId="{937DF117-DE22-492F-A138-2F3F73BFAD05}" type="presOf" srcId="{BCDD21DA-838F-4015-8735-34D270B481BF}" destId="{247C31D3-E80F-4379-9825-BA34FCAEE584}" srcOrd="0" destOrd="0" presId="urn:microsoft.com/office/officeart/2005/8/layout/hList7"/>
    <dgm:cxn modelId="{6055A22D-C31D-44F8-AF68-8FAAE7111E9E}" type="presOf" srcId="{C3E3CF49-7B9F-4374-B49C-D56A8B40F3BC}" destId="{490D7CC2-3AAC-4433-A5C6-ED7324CAFA49}" srcOrd="0" destOrd="0" presId="urn:microsoft.com/office/officeart/2005/8/layout/hList7"/>
    <dgm:cxn modelId="{7C2E5592-E5A9-4119-B266-6789C3F1EBDF}" type="presOf" srcId="{5A46865D-6638-494C-A723-90F88C1F9E35}" destId="{7CF92089-07E0-40C4-843F-8B8A74C691D5}" srcOrd="0" destOrd="0" presId="urn:microsoft.com/office/officeart/2005/8/layout/hList7"/>
    <dgm:cxn modelId="{AE129CAE-0423-445D-962D-AC7198F693CE}" type="presOf" srcId="{1EEDB903-7319-4257-8D10-39E3000383AB}" destId="{9691FD50-B3A7-4197-96BA-03D320365467}" srcOrd="0" destOrd="0" presId="urn:microsoft.com/office/officeart/2005/8/layout/hList7"/>
    <dgm:cxn modelId="{F7C7C5F3-0898-471C-85E4-6C0EE44494C6}" type="presOf" srcId="{BCDD21DA-838F-4015-8735-34D270B481BF}" destId="{E93237EE-E1FC-41A6-A836-DAE722057947}" srcOrd="1" destOrd="0" presId="urn:microsoft.com/office/officeart/2005/8/layout/hList7"/>
    <dgm:cxn modelId="{744F2392-1C62-46D3-AB8E-5433D7880AED}" type="presParOf" srcId="{FA13B63D-65E5-413D-BC55-3E5944F60C2C}" destId="{8ED8839B-C426-412A-AF69-6AB4BFAE30BC}" srcOrd="0" destOrd="0" presId="urn:microsoft.com/office/officeart/2005/8/layout/hList7"/>
    <dgm:cxn modelId="{3F139CC8-9DC8-4B6B-BF2E-119EE8082EA5}" type="presParOf" srcId="{FA13B63D-65E5-413D-BC55-3E5944F60C2C}" destId="{EA154F80-0FAF-40B0-B082-7A468FF451EB}" srcOrd="1" destOrd="0" presId="urn:microsoft.com/office/officeart/2005/8/layout/hList7"/>
    <dgm:cxn modelId="{6B966B58-A26C-46F7-B1D4-6BEC20461AD9}" type="presParOf" srcId="{EA154F80-0FAF-40B0-B082-7A468FF451EB}" destId="{EAA9610F-455C-4972-9536-CA7516A3471B}" srcOrd="0" destOrd="0" presId="urn:microsoft.com/office/officeart/2005/8/layout/hList7"/>
    <dgm:cxn modelId="{1753ECDB-333E-47AD-BC38-8E107E8AD2A3}" type="presParOf" srcId="{EAA9610F-455C-4972-9536-CA7516A3471B}" destId="{253311DA-2743-47FF-ABD5-B1777F35E74E}" srcOrd="0" destOrd="0" presId="urn:microsoft.com/office/officeart/2005/8/layout/hList7"/>
    <dgm:cxn modelId="{6CBB66BD-8071-4415-871E-437E8DFB32B9}" type="presParOf" srcId="{EAA9610F-455C-4972-9536-CA7516A3471B}" destId="{934C6BBA-2E46-4ADA-9E4E-6EB524FD8AD0}" srcOrd="1" destOrd="0" presId="urn:microsoft.com/office/officeart/2005/8/layout/hList7"/>
    <dgm:cxn modelId="{C4A1D1EE-78C0-44C0-AF65-DAFD15F4911B}" type="presParOf" srcId="{EAA9610F-455C-4972-9536-CA7516A3471B}" destId="{4C610062-A078-45C0-A1DD-03A275213DC6}" srcOrd="2" destOrd="0" presId="urn:microsoft.com/office/officeart/2005/8/layout/hList7"/>
    <dgm:cxn modelId="{41E69889-FE03-472D-912C-24A1A9FEEC8A}" type="presParOf" srcId="{EAA9610F-455C-4972-9536-CA7516A3471B}" destId="{2E8ACEC0-202B-4BDA-B903-4DAE9D43F693}" srcOrd="3" destOrd="0" presId="urn:microsoft.com/office/officeart/2005/8/layout/hList7"/>
    <dgm:cxn modelId="{FDF04FC0-E8E8-4C8E-9386-DB70EC397A98}" type="presParOf" srcId="{EA154F80-0FAF-40B0-B082-7A468FF451EB}" destId="{490D7CC2-3AAC-4433-A5C6-ED7324CAFA49}" srcOrd="1" destOrd="0" presId="urn:microsoft.com/office/officeart/2005/8/layout/hList7"/>
    <dgm:cxn modelId="{295225E2-8087-4ADA-81E8-116D21E59194}" type="presParOf" srcId="{EA154F80-0FAF-40B0-B082-7A468FF451EB}" destId="{8BDF98F3-FC85-4EBD-8821-95F67CF69F7E}" srcOrd="2" destOrd="0" presId="urn:microsoft.com/office/officeart/2005/8/layout/hList7"/>
    <dgm:cxn modelId="{2BAE5E1A-E8F7-44F7-9FC7-62A7A5D9B858}" type="presParOf" srcId="{8BDF98F3-FC85-4EBD-8821-95F67CF69F7E}" destId="{76681115-5117-4E3C-B82B-96D8108958BF}" srcOrd="0" destOrd="0" presId="urn:microsoft.com/office/officeart/2005/8/layout/hList7"/>
    <dgm:cxn modelId="{D9B74AF9-13A1-4EF4-B83E-16D2566436D7}" type="presParOf" srcId="{8BDF98F3-FC85-4EBD-8821-95F67CF69F7E}" destId="{476590B7-727E-4EF5-8699-72D310D5B8E1}" srcOrd="1" destOrd="0" presId="urn:microsoft.com/office/officeart/2005/8/layout/hList7"/>
    <dgm:cxn modelId="{DC8C62A4-E265-4564-BD63-4904B77658B5}" type="presParOf" srcId="{8BDF98F3-FC85-4EBD-8821-95F67CF69F7E}" destId="{D725A7FC-BFBD-4C51-8B90-090161C78238}" srcOrd="2" destOrd="0" presId="urn:microsoft.com/office/officeart/2005/8/layout/hList7"/>
    <dgm:cxn modelId="{0DE9BF6A-82CE-4486-AE5F-456D9B17ACB3}" type="presParOf" srcId="{8BDF98F3-FC85-4EBD-8821-95F67CF69F7E}" destId="{4C1FCC78-9E4D-4011-ADFB-8F80C753B804}" srcOrd="3" destOrd="0" presId="urn:microsoft.com/office/officeart/2005/8/layout/hList7"/>
    <dgm:cxn modelId="{295A42B0-C82D-4511-BF96-344B9378F621}" type="presParOf" srcId="{EA154F80-0FAF-40B0-B082-7A468FF451EB}" destId="{36CCABD0-3351-44F4-A7BC-CE08BEDE6047}" srcOrd="3" destOrd="0" presId="urn:microsoft.com/office/officeart/2005/8/layout/hList7"/>
    <dgm:cxn modelId="{48EE0853-210B-4492-8108-99DE7FD2E922}" type="presParOf" srcId="{EA154F80-0FAF-40B0-B082-7A468FF451EB}" destId="{5B8E83BC-F5D9-49E5-A6F9-3BEFA988868F}" srcOrd="4" destOrd="0" presId="urn:microsoft.com/office/officeart/2005/8/layout/hList7"/>
    <dgm:cxn modelId="{16323331-BB6F-49FC-806E-6FE4AA437CEE}" type="presParOf" srcId="{5B8E83BC-F5D9-49E5-A6F9-3BEFA988868F}" destId="{247C31D3-E80F-4379-9825-BA34FCAEE584}" srcOrd="0" destOrd="0" presId="urn:microsoft.com/office/officeart/2005/8/layout/hList7"/>
    <dgm:cxn modelId="{BCDD5270-C4EE-45D5-8F60-FCF862798037}" type="presParOf" srcId="{5B8E83BC-F5D9-49E5-A6F9-3BEFA988868F}" destId="{E93237EE-E1FC-41A6-A836-DAE722057947}" srcOrd="1" destOrd="0" presId="urn:microsoft.com/office/officeart/2005/8/layout/hList7"/>
    <dgm:cxn modelId="{A546A0E3-38A2-4CC1-A45B-624C19D63853}" type="presParOf" srcId="{5B8E83BC-F5D9-49E5-A6F9-3BEFA988868F}" destId="{822778E0-DC43-4D49-B1FE-03BFAD563528}" srcOrd="2" destOrd="0" presId="urn:microsoft.com/office/officeart/2005/8/layout/hList7"/>
    <dgm:cxn modelId="{F09796F2-ECA6-4CC2-965E-94472AA10407}" type="presParOf" srcId="{5B8E83BC-F5D9-49E5-A6F9-3BEFA988868F}" destId="{542ED35B-1216-473F-A150-5F2933A2BFD7}" srcOrd="3" destOrd="0" presId="urn:microsoft.com/office/officeart/2005/8/layout/hList7"/>
    <dgm:cxn modelId="{2FB47930-8DB0-4A75-86A9-C5CD279BF837}" type="presParOf" srcId="{EA154F80-0FAF-40B0-B082-7A468FF451EB}" destId="{7CF92089-07E0-40C4-843F-8B8A74C691D5}" srcOrd="5" destOrd="0" presId="urn:microsoft.com/office/officeart/2005/8/layout/hList7"/>
    <dgm:cxn modelId="{BB17B9D6-660C-47CE-8D94-053C654DA165}" type="presParOf" srcId="{EA154F80-0FAF-40B0-B082-7A468FF451EB}" destId="{11F5D442-0C1E-4AD2-A382-03254791D11A}" srcOrd="6" destOrd="0" presId="urn:microsoft.com/office/officeart/2005/8/layout/hList7"/>
    <dgm:cxn modelId="{161B9613-DC6A-4FBA-B61F-8D5FA4548AC6}" type="presParOf" srcId="{11F5D442-0C1E-4AD2-A382-03254791D11A}" destId="{9691FD50-B3A7-4197-96BA-03D320365467}" srcOrd="0" destOrd="0" presId="urn:microsoft.com/office/officeart/2005/8/layout/hList7"/>
    <dgm:cxn modelId="{662CF1B4-75D1-4EF7-9477-73FEFE5937A1}" type="presParOf" srcId="{11F5D442-0C1E-4AD2-A382-03254791D11A}" destId="{6E905706-C842-4131-8AF1-69733720669B}" srcOrd="1" destOrd="0" presId="urn:microsoft.com/office/officeart/2005/8/layout/hList7"/>
    <dgm:cxn modelId="{3B3F5929-F8BA-4ED7-92CE-8FC58334D117}" type="presParOf" srcId="{11F5D442-0C1E-4AD2-A382-03254791D11A}" destId="{6F5D4CF6-E516-4ECB-AD7B-1EBE8C277878}" srcOrd="2" destOrd="0" presId="urn:microsoft.com/office/officeart/2005/8/layout/hList7"/>
    <dgm:cxn modelId="{0A07B4B4-61B0-4A2E-B913-D82B12647DB0}" type="presParOf" srcId="{11F5D442-0C1E-4AD2-A382-03254791D11A}" destId="{5A35E605-2103-421B-8167-03D71185A48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7E90C2-98A6-4C92-8A7D-22374EC11D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029A2B8-356C-453D-B89C-C0DBC864A53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</a:rPr>
            <a:t>Jauni iedzīvotāji</a:t>
          </a:r>
        </a:p>
        <a:p>
          <a:endParaRPr lang="lv-LV" sz="16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Papildus pieprasījums pēc skolām un pirmsskokas izglītības iestādēm </a:t>
          </a:r>
        </a:p>
      </dgm:t>
    </dgm:pt>
    <dgm:pt modelId="{B166866E-24FB-463B-9350-24CE35BCA8A6}" type="parTrans" cxnId="{2E295F64-8B09-4ECC-BD09-2DDDBF81E995}">
      <dgm:prSet/>
      <dgm:spPr/>
      <dgm:t>
        <a:bodyPr/>
        <a:lstStyle/>
        <a:p>
          <a:endParaRPr lang="en-US"/>
        </a:p>
      </dgm:t>
    </dgm:pt>
    <dgm:pt modelId="{4F2330BA-9CF3-43A4-8D3A-5BA0BC9FB968}" type="sibTrans" cxnId="{2E295F64-8B09-4ECC-BD09-2DDDBF81E995}">
      <dgm:prSet custT="1"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859EE3-7B7D-4811-BF07-66B955081A59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</a:rPr>
            <a:t>Darbinieki privātā un publiskajā sektorā</a:t>
          </a:r>
        </a:p>
        <a:p>
          <a:endParaRPr lang="lv-LV" sz="16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Nodokļu maksātāji</a:t>
          </a:r>
        </a:p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Attālinātā darba priekšrocības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C0D6176-B88C-45BF-A06A-014D8E4297CF}" type="parTrans" cxnId="{8F268AF8-4573-4D2C-8D5F-998C1BAE63E8}">
      <dgm:prSet/>
      <dgm:spPr/>
      <dgm:t>
        <a:bodyPr/>
        <a:lstStyle/>
        <a:p>
          <a:endParaRPr lang="en-US"/>
        </a:p>
      </dgm:t>
    </dgm:pt>
    <dgm:pt modelId="{7064CD00-7725-4127-A863-617678E82F05}" type="sibTrans" cxnId="{8F268AF8-4573-4D2C-8D5F-998C1BAE63E8}">
      <dgm:prSet custT="1"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C1DB29D-B615-4592-A785-21B0AC24854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</a:rPr>
            <a:t>Latvijas valsts piederīgo dzīvesbiedri,-es</a:t>
          </a:r>
        </a:p>
        <a:p>
          <a:endParaRPr lang="lv-LV" sz="16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Uzņēmumu pārcelšana uz Latviju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960E3D1-10FF-439C-934A-533F499D7501}" type="parTrans" cxnId="{C1326D6F-15E7-4024-AD36-F055CE877887}">
      <dgm:prSet/>
      <dgm:spPr/>
      <dgm:t>
        <a:bodyPr/>
        <a:lstStyle/>
        <a:p>
          <a:endParaRPr lang="en-US"/>
        </a:p>
      </dgm:t>
    </dgm:pt>
    <dgm:pt modelId="{D7060D1B-C4C6-4A80-9BCC-531E90EFE8C4}" type="sibTrans" cxnId="{C1326D6F-15E7-4024-AD36-F055CE877887}">
      <dgm:prSet/>
      <dgm:spPr/>
      <dgm:t>
        <a:bodyPr/>
        <a:lstStyle/>
        <a:p>
          <a:endParaRPr lang="en-US"/>
        </a:p>
      </dgm:t>
    </dgm:pt>
    <dgm:pt modelId="{E3EA5ACC-3F80-42FC-AE65-73A364D79B83}">
      <dgm:prSet phldrT="[Text]" custT="1"/>
      <dgm:spPr>
        <a:solidFill>
          <a:srgbClr val="754276"/>
        </a:solidFill>
      </dgm:spPr>
      <dgm:t>
        <a:bodyPr/>
        <a:lstStyle/>
        <a:p>
          <a:endParaRPr lang="lv-LV" sz="16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</a:rPr>
            <a:t>Jauni uzņēmumi</a:t>
          </a:r>
        </a:p>
        <a:p>
          <a:endParaRPr lang="lv-LV" sz="16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 Meklē iespējas kā paši sevi nodrošināt</a:t>
          </a:r>
        </a:p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Uzņēmējdar-bības atbalsta grants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2C2AAE8-A458-49BD-A743-BBB9E79D3DEB}" type="parTrans" cxnId="{C8B0B8AD-C54D-4A84-BCD9-D18C89BBD903}">
      <dgm:prSet/>
      <dgm:spPr/>
      <dgm:t>
        <a:bodyPr/>
        <a:lstStyle/>
        <a:p>
          <a:endParaRPr lang="en-US"/>
        </a:p>
      </dgm:t>
    </dgm:pt>
    <dgm:pt modelId="{A5D1CC17-231C-44CC-AEF9-113F8B1DE983}" type="sibTrans" cxnId="{C8B0B8AD-C54D-4A84-BCD9-D18C89BBD903}">
      <dgm:prSet custT="1"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C9FBEDE-6276-4005-B190-5FDAC006E75B}" type="pres">
      <dgm:prSet presAssocID="{B57E90C2-98A6-4C92-8A7D-22374EC11D8C}" presName="Name0" presStyleCnt="0">
        <dgm:presLayoutVars>
          <dgm:dir/>
          <dgm:resizeHandles val="exact"/>
        </dgm:presLayoutVars>
      </dgm:prSet>
      <dgm:spPr/>
    </dgm:pt>
    <dgm:pt modelId="{95F140D6-A4BA-4CAC-B7E4-5D32F6394AB6}" type="pres">
      <dgm:prSet presAssocID="{5029A2B8-356C-453D-B89C-C0DBC864A53D}" presName="node" presStyleLbl="node1" presStyleIdx="0" presStyleCnt="4" custScaleX="107306" custScaleY="112671" custLinFactNeighborX="275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F2D43DA-43FA-46AB-AF31-CD731B0D16E9}" type="pres">
      <dgm:prSet presAssocID="{4F2330BA-9CF3-43A4-8D3A-5BA0BC9FB968}" presName="sibTrans" presStyleLbl="sibTrans2D1" presStyleIdx="0" presStyleCnt="3"/>
      <dgm:spPr/>
      <dgm:t>
        <a:bodyPr/>
        <a:lstStyle/>
        <a:p>
          <a:endParaRPr lang="lv-LV"/>
        </a:p>
      </dgm:t>
    </dgm:pt>
    <dgm:pt modelId="{4134263B-540C-42B0-AF8F-D149405C631A}" type="pres">
      <dgm:prSet presAssocID="{4F2330BA-9CF3-43A4-8D3A-5BA0BC9FB968}" presName="connectorText" presStyleLbl="sibTrans2D1" presStyleIdx="0" presStyleCnt="3"/>
      <dgm:spPr/>
      <dgm:t>
        <a:bodyPr/>
        <a:lstStyle/>
        <a:p>
          <a:endParaRPr lang="lv-LV"/>
        </a:p>
      </dgm:t>
    </dgm:pt>
    <dgm:pt modelId="{C0EA191C-D4BC-4778-A03D-3A0494B1D36B}" type="pres">
      <dgm:prSet presAssocID="{6D859EE3-7B7D-4811-BF07-66B955081A59}" presName="node" presStyleLbl="node1" presStyleIdx="1" presStyleCnt="4" custScaleX="109553" custScaleY="11076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C9F0117-7267-41C3-8C30-3DC3E361A8FA}" type="pres">
      <dgm:prSet presAssocID="{7064CD00-7725-4127-A863-617678E82F05}" presName="sibTrans" presStyleLbl="sibTrans2D1" presStyleIdx="1" presStyleCnt="3"/>
      <dgm:spPr/>
      <dgm:t>
        <a:bodyPr/>
        <a:lstStyle/>
        <a:p>
          <a:endParaRPr lang="lv-LV"/>
        </a:p>
      </dgm:t>
    </dgm:pt>
    <dgm:pt modelId="{6BF1A95E-4E24-493C-B59E-7DAB96C6EAAC}" type="pres">
      <dgm:prSet presAssocID="{7064CD00-7725-4127-A863-617678E82F05}" presName="connectorText" presStyleLbl="sibTrans2D1" presStyleIdx="1" presStyleCnt="3"/>
      <dgm:spPr/>
      <dgm:t>
        <a:bodyPr/>
        <a:lstStyle/>
        <a:p>
          <a:endParaRPr lang="lv-LV"/>
        </a:p>
      </dgm:t>
    </dgm:pt>
    <dgm:pt modelId="{1EDE56F9-2830-4FC0-A636-44E498AD0855}" type="pres">
      <dgm:prSet presAssocID="{E3EA5ACC-3F80-42FC-AE65-73A364D79B83}" presName="node" presStyleLbl="node1" presStyleIdx="2" presStyleCnt="4" custScaleX="120482" custScaleY="108599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3B9D9CB-C259-4C97-92BC-B743EA6CC9EF}" type="pres">
      <dgm:prSet presAssocID="{A5D1CC17-231C-44CC-AEF9-113F8B1DE983}" presName="sibTrans" presStyleLbl="sibTrans2D1" presStyleIdx="2" presStyleCnt="3"/>
      <dgm:spPr/>
      <dgm:t>
        <a:bodyPr/>
        <a:lstStyle/>
        <a:p>
          <a:endParaRPr lang="lv-LV"/>
        </a:p>
      </dgm:t>
    </dgm:pt>
    <dgm:pt modelId="{B7A52DCF-658B-43C1-85C7-72CA954610B5}" type="pres">
      <dgm:prSet presAssocID="{A5D1CC17-231C-44CC-AEF9-113F8B1DE983}" presName="connectorText" presStyleLbl="sibTrans2D1" presStyleIdx="2" presStyleCnt="3"/>
      <dgm:spPr/>
      <dgm:t>
        <a:bodyPr/>
        <a:lstStyle/>
        <a:p>
          <a:endParaRPr lang="lv-LV"/>
        </a:p>
      </dgm:t>
    </dgm:pt>
    <dgm:pt modelId="{44BEABF0-DBFA-44B2-9C55-835B5F0B9940}" type="pres">
      <dgm:prSet presAssocID="{BC1DB29D-B615-4592-A785-21B0AC248540}" presName="node" presStyleLbl="node1" presStyleIdx="3" presStyleCnt="4" custScaleX="116299" custScaleY="10765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6D245840-D274-40DB-A389-E99958D0E502}" type="presOf" srcId="{7064CD00-7725-4127-A863-617678E82F05}" destId="{DC9F0117-7267-41C3-8C30-3DC3E361A8FA}" srcOrd="0" destOrd="0" presId="urn:microsoft.com/office/officeart/2005/8/layout/process1"/>
    <dgm:cxn modelId="{A861849F-4400-45D7-BF8D-17846A9CBF5E}" type="presOf" srcId="{7064CD00-7725-4127-A863-617678E82F05}" destId="{6BF1A95E-4E24-493C-B59E-7DAB96C6EAAC}" srcOrd="1" destOrd="0" presId="urn:microsoft.com/office/officeart/2005/8/layout/process1"/>
    <dgm:cxn modelId="{C8B0B8AD-C54D-4A84-BCD9-D18C89BBD903}" srcId="{B57E90C2-98A6-4C92-8A7D-22374EC11D8C}" destId="{E3EA5ACC-3F80-42FC-AE65-73A364D79B83}" srcOrd="2" destOrd="0" parTransId="{62C2AAE8-A458-49BD-A743-BBB9E79D3DEB}" sibTransId="{A5D1CC17-231C-44CC-AEF9-113F8B1DE983}"/>
    <dgm:cxn modelId="{BD794E6D-AF9B-4F17-BA83-902DE2472DCE}" type="presOf" srcId="{A5D1CC17-231C-44CC-AEF9-113F8B1DE983}" destId="{B7A52DCF-658B-43C1-85C7-72CA954610B5}" srcOrd="1" destOrd="0" presId="urn:microsoft.com/office/officeart/2005/8/layout/process1"/>
    <dgm:cxn modelId="{C1326D6F-15E7-4024-AD36-F055CE877887}" srcId="{B57E90C2-98A6-4C92-8A7D-22374EC11D8C}" destId="{BC1DB29D-B615-4592-A785-21B0AC248540}" srcOrd="3" destOrd="0" parTransId="{8960E3D1-10FF-439C-934A-533F499D7501}" sibTransId="{D7060D1B-C4C6-4A80-9BCC-531E90EFE8C4}"/>
    <dgm:cxn modelId="{8F268AF8-4573-4D2C-8D5F-998C1BAE63E8}" srcId="{B57E90C2-98A6-4C92-8A7D-22374EC11D8C}" destId="{6D859EE3-7B7D-4811-BF07-66B955081A59}" srcOrd="1" destOrd="0" parTransId="{EC0D6176-B88C-45BF-A06A-014D8E4297CF}" sibTransId="{7064CD00-7725-4127-A863-617678E82F05}"/>
    <dgm:cxn modelId="{2FB1A871-002E-4C3E-8D5E-D2B2186671CE}" type="presOf" srcId="{A5D1CC17-231C-44CC-AEF9-113F8B1DE983}" destId="{13B9D9CB-C259-4C97-92BC-B743EA6CC9EF}" srcOrd="0" destOrd="0" presId="urn:microsoft.com/office/officeart/2005/8/layout/process1"/>
    <dgm:cxn modelId="{0E918A6D-65FD-45F9-9A81-3F7F4B799160}" type="presOf" srcId="{4F2330BA-9CF3-43A4-8D3A-5BA0BC9FB968}" destId="{3F2D43DA-43FA-46AB-AF31-CD731B0D16E9}" srcOrd="0" destOrd="0" presId="urn:microsoft.com/office/officeart/2005/8/layout/process1"/>
    <dgm:cxn modelId="{2E295F64-8B09-4ECC-BD09-2DDDBF81E995}" srcId="{B57E90C2-98A6-4C92-8A7D-22374EC11D8C}" destId="{5029A2B8-356C-453D-B89C-C0DBC864A53D}" srcOrd="0" destOrd="0" parTransId="{B166866E-24FB-463B-9350-24CE35BCA8A6}" sibTransId="{4F2330BA-9CF3-43A4-8D3A-5BA0BC9FB968}"/>
    <dgm:cxn modelId="{000C24ED-F266-4D13-A260-0081E5EFBBA0}" type="presOf" srcId="{BC1DB29D-B615-4592-A785-21B0AC248540}" destId="{44BEABF0-DBFA-44B2-9C55-835B5F0B9940}" srcOrd="0" destOrd="0" presId="urn:microsoft.com/office/officeart/2005/8/layout/process1"/>
    <dgm:cxn modelId="{B62B4011-D953-4614-B815-1FA133DD70B4}" type="presOf" srcId="{E3EA5ACC-3F80-42FC-AE65-73A364D79B83}" destId="{1EDE56F9-2830-4FC0-A636-44E498AD0855}" srcOrd="0" destOrd="0" presId="urn:microsoft.com/office/officeart/2005/8/layout/process1"/>
    <dgm:cxn modelId="{53A15BCE-E9A1-4F09-941E-AAFB4A2363C0}" type="presOf" srcId="{B57E90C2-98A6-4C92-8A7D-22374EC11D8C}" destId="{FC9FBEDE-6276-4005-B190-5FDAC006E75B}" srcOrd="0" destOrd="0" presId="urn:microsoft.com/office/officeart/2005/8/layout/process1"/>
    <dgm:cxn modelId="{61790FFB-0741-41E4-BC90-6619499740E0}" type="presOf" srcId="{5029A2B8-356C-453D-B89C-C0DBC864A53D}" destId="{95F140D6-A4BA-4CAC-B7E4-5D32F6394AB6}" srcOrd="0" destOrd="0" presId="urn:microsoft.com/office/officeart/2005/8/layout/process1"/>
    <dgm:cxn modelId="{B9C1C56D-22E4-46EC-9332-FC18D4EA5BE8}" type="presOf" srcId="{6D859EE3-7B7D-4811-BF07-66B955081A59}" destId="{C0EA191C-D4BC-4778-A03D-3A0494B1D36B}" srcOrd="0" destOrd="0" presId="urn:microsoft.com/office/officeart/2005/8/layout/process1"/>
    <dgm:cxn modelId="{2A86BF7B-9B39-4B0E-98AA-1D63FC170791}" type="presOf" srcId="{4F2330BA-9CF3-43A4-8D3A-5BA0BC9FB968}" destId="{4134263B-540C-42B0-AF8F-D149405C631A}" srcOrd="1" destOrd="0" presId="urn:microsoft.com/office/officeart/2005/8/layout/process1"/>
    <dgm:cxn modelId="{C938F5F1-0855-4F8A-A113-4C9E46402B8C}" type="presParOf" srcId="{FC9FBEDE-6276-4005-B190-5FDAC006E75B}" destId="{95F140D6-A4BA-4CAC-B7E4-5D32F6394AB6}" srcOrd="0" destOrd="0" presId="urn:microsoft.com/office/officeart/2005/8/layout/process1"/>
    <dgm:cxn modelId="{DEFA6BBE-18A5-447E-A809-81F0A19FDCAA}" type="presParOf" srcId="{FC9FBEDE-6276-4005-B190-5FDAC006E75B}" destId="{3F2D43DA-43FA-46AB-AF31-CD731B0D16E9}" srcOrd="1" destOrd="0" presId="urn:microsoft.com/office/officeart/2005/8/layout/process1"/>
    <dgm:cxn modelId="{97AAB72B-5880-42B9-908A-FDDBDB5353CD}" type="presParOf" srcId="{3F2D43DA-43FA-46AB-AF31-CD731B0D16E9}" destId="{4134263B-540C-42B0-AF8F-D149405C631A}" srcOrd="0" destOrd="0" presId="urn:microsoft.com/office/officeart/2005/8/layout/process1"/>
    <dgm:cxn modelId="{2A3D9DCF-DEFB-41A6-8CA9-A66C5FC6A874}" type="presParOf" srcId="{FC9FBEDE-6276-4005-B190-5FDAC006E75B}" destId="{C0EA191C-D4BC-4778-A03D-3A0494B1D36B}" srcOrd="2" destOrd="0" presId="urn:microsoft.com/office/officeart/2005/8/layout/process1"/>
    <dgm:cxn modelId="{CFFA6CDD-4263-4610-9291-BF0050F2E5C1}" type="presParOf" srcId="{FC9FBEDE-6276-4005-B190-5FDAC006E75B}" destId="{DC9F0117-7267-41C3-8C30-3DC3E361A8FA}" srcOrd="3" destOrd="0" presId="urn:microsoft.com/office/officeart/2005/8/layout/process1"/>
    <dgm:cxn modelId="{9EEF7CEB-7D0D-4077-82E9-077AC8BCE6CA}" type="presParOf" srcId="{DC9F0117-7267-41C3-8C30-3DC3E361A8FA}" destId="{6BF1A95E-4E24-493C-B59E-7DAB96C6EAAC}" srcOrd="0" destOrd="0" presId="urn:microsoft.com/office/officeart/2005/8/layout/process1"/>
    <dgm:cxn modelId="{664A38A3-DBAF-40E9-84FF-E0BCDA95DFF3}" type="presParOf" srcId="{FC9FBEDE-6276-4005-B190-5FDAC006E75B}" destId="{1EDE56F9-2830-4FC0-A636-44E498AD0855}" srcOrd="4" destOrd="0" presId="urn:microsoft.com/office/officeart/2005/8/layout/process1"/>
    <dgm:cxn modelId="{F2E9767C-8BC6-4A0B-9B47-D04449EE3FF0}" type="presParOf" srcId="{FC9FBEDE-6276-4005-B190-5FDAC006E75B}" destId="{13B9D9CB-C259-4C97-92BC-B743EA6CC9EF}" srcOrd="5" destOrd="0" presId="urn:microsoft.com/office/officeart/2005/8/layout/process1"/>
    <dgm:cxn modelId="{A7095C81-3ADA-47DF-AC71-C011916CACC8}" type="presParOf" srcId="{13B9D9CB-C259-4C97-92BC-B743EA6CC9EF}" destId="{B7A52DCF-658B-43C1-85C7-72CA954610B5}" srcOrd="0" destOrd="0" presId="urn:microsoft.com/office/officeart/2005/8/layout/process1"/>
    <dgm:cxn modelId="{08A500E7-F98B-470E-87BE-69CF3658C780}" type="presParOf" srcId="{FC9FBEDE-6276-4005-B190-5FDAC006E75B}" destId="{44BEABF0-DBFA-44B2-9C55-835B5F0B994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FDCE8-1E7A-46EC-871B-3F54BEC452AD}">
      <dsp:nvSpPr>
        <dsp:cNvPr id="0" name=""/>
        <dsp:cNvSpPr/>
      </dsp:nvSpPr>
      <dsp:spPr>
        <a:xfrm>
          <a:off x="0" y="0"/>
          <a:ext cx="8275758" cy="133714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Pakalpojumi ģimenēm</a:t>
          </a:r>
          <a:endParaRPr lang="en-US" sz="17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Skolu un pirmsskolas izglītības pieejamība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Atbalsta pasākumi izglītojamiem ar ārvalstu izglītības pieredzi</a:t>
          </a:r>
          <a:endParaRPr lang="lv-LV" sz="14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Latviešu valodas apguves iespējas</a:t>
          </a:r>
        </a:p>
      </dsp:txBody>
      <dsp:txXfrm>
        <a:off x="1788866" y="0"/>
        <a:ext cx="6486891" cy="1337146"/>
      </dsp:txXfrm>
    </dsp:sp>
    <dsp:sp modelId="{4FB03CE2-480B-49C1-B63C-A110E98249D5}">
      <dsp:nvSpPr>
        <dsp:cNvPr id="0" name=""/>
        <dsp:cNvSpPr/>
      </dsp:nvSpPr>
      <dsp:spPr>
        <a:xfrm>
          <a:off x="133714" y="133714"/>
          <a:ext cx="1655151" cy="10697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E05DE-6B9A-4E69-BF61-A9D762D3F957}">
      <dsp:nvSpPr>
        <dsp:cNvPr id="0" name=""/>
        <dsp:cNvSpPr/>
      </dsp:nvSpPr>
      <dsp:spPr>
        <a:xfrm>
          <a:off x="0" y="1470861"/>
          <a:ext cx="8275758" cy="133714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 Dzīvesvietas</a:t>
          </a:r>
          <a:endParaRPr lang="en-US" sz="17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kern="1200" dirty="0">
              <a:latin typeface="Verdana" panose="020B0604030504040204" pitchFamily="34" charset="0"/>
              <a:ea typeface="Verdana" panose="020B0604030504040204" pitchFamily="34" charset="0"/>
            </a:rPr>
            <a:t> Atbalsta sniegšana pašvaldības un privātā sektora piedāvājuma par dzīvojamo fondu un nekustamo īpašumu apzināšanā</a:t>
          </a:r>
          <a:endParaRPr lang="en-US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Kreditēšanas iespējas mājokļa iegādei/celtniecībai</a:t>
          </a:r>
          <a:endParaRPr lang="en-US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kern="1200" dirty="0">
              <a:latin typeface="Verdana" panose="020B0604030504040204" pitchFamily="34" charset="0"/>
              <a:ea typeface="Verdana" panose="020B0604030504040204" pitchFamily="34" charset="0"/>
            </a:rPr>
            <a:t> Dzīvesvietas deklarēšana</a:t>
          </a:r>
          <a:endParaRPr lang="en-US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788866" y="1470861"/>
        <a:ext cx="6486891" cy="1337146"/>
      </dsp:txXfrm>
    </dsp:sp>
    <dsp:sp modelId="{CA28D5DC-0020-4C29-A587-8330F9410602}">
      <dsp:nvSpPr>
        <dsp:cNvPr id="0" name=""/>
        <dsp:cNvSpPr/>
      </dsp:nvSpPr>
      <dsp:spPr>
        <a:xfrm>
          <a:off x="133714" y="1604575"/>
          <a:ext cx="1655151" cy="10697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C7349-BA3E-49A0-A62A-6077112B4598}">
      <dsp:nvSpPr>
        <dsp:cNvPr id="0" name=""/>
        <dsp:cNvSpPr/>
      </dsp:nvSpPr>
      <dsp:spPr>
        <a:xfrm>
          <a:off x="0" y="2941722"/>
          <a:ext cx="8275758" cy="1337146"/>
        </a:xfrm>
        <a:prstGeom prst="roundRect">
          <a:avLst>
            <a:gd name="adj" fmla="val 10000"/>
          </a:avLst>
        </a:prstGeom>
        <a:solidFill>
          <a:srgbClr val="7542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Darba iespējas un uzņēmējdarbība</a:t>
          </a:r>
          <a:endParaRPr lang="en-US" sz="17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kern="1200" dirty="0">
              <a:latin typeface="Verdana" panose="020B0604030504040204" pitchFamily="34" charset="0"/>
              <a:ea typeface="Verdana" panose="020B0604030504040204" pitchFamily="34" charset="0"/>
            </a:rPr>
            <a:t> Atbalsts darba meklējumu procesā</a:t>
          </a:r>
          <a:endParaRPr lang="en-US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kern="1200" dirty="0">
              <a:latin typeface="Verdana" panose="020B0604030504040204" pitchFamily="34" charset="0"/>
              <a:ea typeface="Verdana" panose="020B0604030504040204" pitchFamily="34" charset="0"/>
            </a:rPr>
            <a:t> Informatīvs atbalsts uzņēmējdarbības uzsākšanai, pašvaldību granti, ES fondu atbalsta iespējas</a:t>
          </a:r>
          <a:endParaRPr lang="en-US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kern="1200" dirty="0">
              <a:latin typeface="Verdana" panose="020B0604030504040204" pitchFamily="34" charset="0"/>
              <a:ea typeface="Verdana" panose="020B0604030504040204" pitchFamily="34" charset="0"/>
            </a:rPr>
            <a:t> Uzņēmējdarbības atbalsta projekts «Atgriešanās atbalsts»</a:t>
          </a:r>
          <a:endParaRPr lang="en-US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788866" y="2941722"/>
        <a:ext cx="6486891" cy="1337146"/>
      </dsp:txXfrm>
    </dsp:sp>
    <dsp:sp modelId="{A5345F95-B3EE-4A19-A346-E4D06F90FC8B}">
      <dsp:nvSpPr>
        <dsp:cNvPr id="0" name=""/>
        <dsp:cNvSpPr/>
      </dsp:nvSpPr>
      <dsp:spPr>
        <a:xfrm>
          <a:off x="133714" y="3075436"/>
          <a:ext cx="1655151" cy="10697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9090F-7CB6-4312-997C-74230A037807}">
      <dsp:nvSpPr>
        <dsp:cNvPr id="0" name=""/>
        <dsp:cNvSpPr/>
      </dsp:nvSpPr>
      <dsp:spPr>
        <a:xfrm>
          <a:off x="0" y="4415953"/>
          <a:ext cx="8275758" cy="133714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Sociālie un sadzīves jautājumi</a:t>
          </a:r>
          <a:endParaRPr lang="en-US" sz="17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Pabalsti un pensijas, nodokļu politika </a:t>
          </a:r>
          <a:endParaRPr lang="lv-LV" sz="15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Veselības aprūpe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5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Cittautiešu (dzīvesbiedru) integrācijas jautājumi</a:t>
          </a:r>
          <a:endParaRPr lang="lv-LV" sz="15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788866" y="4415953"/>
        <a:ext cx="6486891" cy="1337146"/>
      </dsp:txXfrm>
    </dsp:sp>
    <dsp:sp modelId="{A1DE153E-E78E-402F-8195-3F6229B3B19C}">
      <dsp:nvSpPr>
        <dsp:cNvPr id="0" name=""/>
        <dsp:cNvSpPr/>
      </dsp:nvSpPr>
      <dsp:spPr>
        <a:xfrm>
          <a:off x="133714" y="4546298"/>
          <a:ext cx="1655151" cy="10697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42F71-40D7-43FD-9FB7-5D8248D9F1BB}">
      <dsp:nvSpPr>
        <dsp:cNvPr id="0" name=""/>
        <dsp:cNvSpPr/>
      </dsp:nvSpPr>
      <dsp:spPr>
        <a:xfrm>
          <a:off x="54805" y="680771"/>
          <a:ext cx="2978076" cy="245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3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6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Izglītības pārvaldes</a:t>
          </a:r>
          <a:endParaRPr lang="lv-LV" sz="16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Skolas un pirmsskolas izglītības iestādes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Nekustamo īpašumu nodaļas</a:t>
          </a:r>
          <a:endParaRPr lang="lv-LV" sz="16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Sociālais dienests u.c.</a:t>
          </a:r>
          <a:endParaRPr lang="lv-LV" sz="16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1331" y="737297"/>
        <a:ext cx="2865024" cy="1816890"/>
      </dsp:txXfrm>
    </dsp:sp>
    <dsp:sp modelId="{D37DE46D-3B79-475B-ADCF-F33533F429F3}">
      <dsp:nvSpPr>
        <dsp:cNvPr id="0" name=""/>
        <dsp:cNvSpPr/>
      </dsp:nvSpPr>
      <dsp:spPr>
        <a:xfrm>
          <a:off x="1452529" y="1102283"/>
          <a:ext cx="4103843" cy="4103843"/>
        </a:xfrm>
        <a:prstGeom prst="leftCircularArrow">
          <a:avLst>
            <a:gd name="adj1" fmla="val 2772"/>
            <a:gd name="adj2" fmla="val 338128"/>
            <a:gd name="adj3" fmla="val 3395067"/>
            <a:gd name="adj4" fmla="val 10305918"/>
            <a:gd name="adj5" fmla="val 32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D4E3F-9919-40D1-BC3D-FB3A62EA63F2}">
      <dsp:nvSpPr>
        <dsp:cNvPr id="0" name=""/>
        <dsp:cNvSpPr/>
      </dsp:nvSpPr>
      <dsp:spPr>
        <a:xfrm>
          <a:off x="272079" y="2377749"/>
          <a:ext cx="2647179" cy="105269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>
              <a:latin typeface="Verdana" panose="020B0604030504040204" pitchFamily="34" charset="0"/>
              <a:ea typeface="Verdana" panose="020B0604030504040204" pitchFamily="34" charset="0"/>
            </a:rPr>
            <a:t>Pašvaldības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2911" y="2408581"/>
        <a:ext cx="2585515" cy="991031"/>
      </dsp:txXfrm>
    </dsp:sp>
    <dsp:sp modelId="{00DF9F60-D3C2-4CFF-9607-7BEFF114A73F}">
      <dsp:nvSpPr>
        <dsp:cNvPr id="0" name=""/>
        <dsp:cNvSpPr/>
      </dsp:nvSpPr>
      <dsp:spPr>
        <a:xfrm>
          <a:off x="3875746" y="1270135"/>
          <a:ext cx="2978076" cy="3243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VSAA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 VID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 NVA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 CSDD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 PMLP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Valsts valodas aģentūra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 Dažādas iasporas organizācijas u.c.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950387" y="2039802"/>
        <a:ext cx="2828794" cy="2399148"/>
      </dsp:txXfrm>
    </dsp:sp>
    <dsp:sp modelId="{0368CDA8-EC58-4D1E-B8C0-D38C187F4002}">
      <dsp:nvSpPr>
        <dsp:cNvPr id="0" name=""/>
        <dsp:cNvSpPr/>
      </dsp:nvSpPr>
      <dsp:spPr>
        <a:xfrm>
          <a:off x="3623761" y="-124828"/>
          <a:ext cx="4696836" cy="4696836"/>
        </a:xfrm>
        <a:prstGeom prst="circularArrow">
          <a:avLst>
            <a:gd name="adj1" fmla="val 2422"/>
            <a:gd name="adj2" fmla="val 293044"/>
            <a:gd name="adj3" fmla="val 19755039"/>
            <a:gd name="adj4" fmla="val 12799104"/>
            <a:gd name="adj5" fmla="val 28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2E289-5036-4FEA-902C-5FBAD51EBA45}">
      <dsp:nvSpPr>
        <dsp:cNvPr id="0" name=""/>
        <dsp:cNvSpPr/>
      </dsp:nvSpPr>
      <dsp:spPr>
        <a:xfrm>
          <a:off x="3999737" y="710874"/>
          <a:ext cx="2647179" cy="105269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>
              <a:latin typeface="Verdana" panose="020B0604030504040204" pitchFamily="34" charset="0"/>
              <a:ea typeface="Verdana" panose="020B0604030504040204" pitchFamily="34" charset="0"/>
            </a:rPr>
            <a:t>Valsts</a:t>
          </a:r>
          <a:r>
            <a:rPr lang="lv-LV" sz="2000" kern="1200" dirty="0"/>
            <a:t> </a:t>
          </a:r>
          <a:r>
            <a:rPr lang="lv-LV" sz="2000" kern="1200" dirty="0">
              <a:latin typeface="Verdana" panose="020B0604030504040204" pitchFamily="34" charset="0"/>
              <a:ea typeface="Verdana" panose="020B0604030504040204" pitchFamily="34" charset="0"/>
            </a:rPr>
            <a:t>iestādes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030569" y="741706"/>
        <a:ext cx="2585515" cy="991031"/>
      </dsp:txXfrm>
    </dsp:sp>
    <dsp:sp modelId="{577B695E-4AD5-47C9-B5BA-D1D10119F64D}">
      <dsp:nvSpPr>
        <dsp:cNvPr id="0" name=""/>
        <dsp:cNvSpPr/>
      </dsp:nvSpPr>
      <dsp:spPr>
        <a:xfrm>
          <a:off x="8010308" y="571761"/>
          <a:ext cx="2978076" cy="4316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Uzņēmējdarbības atbalsta centri un organizācijas</a:t>
          </a:r>
          <a:endParaRPr lang="lv-LV" sz="16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Speciālās ekonomikas zonas / Brīvostas pārvaldes</a:t>
          </a:r>
          <a:endParaRPr lang="lv-LV" sz="16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LIAA</a:t>
          </a:r>
          <a:endParaRPr lang="lv-LV" sz="16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Biznesa inkubatori</a:t>
          </a:r>
          <a:endParaRPr lang="lv-LV" sz="16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Altum</a:t>
          </a:r>
          <a:endParaRPr lang="lv-LV" sz="16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Sociālā kustība «Latvija strādā»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«Your Move»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LTRK u.c.</a:t>
          </a:r>
        </a:p>
      </dsp:txBody>
      <dsp:txXfrm>
        <a:off x="8097533" y="658986"/>
        <a:ext cx="2803626" cy="3217346"/>
      </dsp:txXfrm>
    </dsp:sp>
    <dsp:sp modelId="{D9FEAC99-503D-4726-B4DA-448304EDBFA9}">
      <dsp:nvSpPr>
        <dsp:cNvPr id="0" name=""/>
        <dsp:cNvSpPr/>
      </dsp:nvSpPr>
      <dsp:spPr>
        <a:xfrm>
          <a:off x="8252462" y="4044767"/>
          <a:ext cx="2647179" cy="1052695"/>
        </a:xfrm>
        <a:prstGeom prst="roundRect">
          <a:avLst>
            <a:gd name="adj" fmla="val 10000"/>
          </a:avLst>
        </a:prstGeom>
        <a:solidFill>
          <a:srgbClr val="7542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>
              <a:latin typeface="Verdana" panose="020B0604030504040204" pitchFamily="34" charset="0"/>
              <a:ea typeface="Verdana" panose="020B0604030504040204" pitchFamily="34" charset="0"/>
            </a:rPr>
            <a:t>Ar uzņēmējdarbību saistītas organizācijas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8283294" y="4075599"/>
        <a:ext cx="2585515" cy="991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311DA-2743-47FF-ABD5-B1777F35E74E}">
      <dsp:nvSpPr>
        <dsp:cNvPr id="0" name=""/>
        <dsp:cNvSpPr/>
      </dsp:nvSpPr>
      <dsp:spPr>
        <a:xfrm>
          <a:off x="1868" y="0"/>
          <a:ext cx="1958426" cy="52183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Pašvaldības vadības redzējums remigrācijas jautājumā</a:t>
          </a:r>
          <a:endParaRPr lang="en-US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868" y="2087332"/>
        <a:ext cx="1958426" cy="2087332"/>
      </dsp:txXfrm>
    </dsp:sp>
    <dsp:sp modelId="{2E8ACEC0-202B-4BDA-B903-4DAE9D43F693}">
      <dsp:nvSpPr>
        <dsp:cNvPr id="0" name=""/>
        <dsp:cNvSpPr/>
      </dsp:nvSpPr>
      <dsp:spPr>
        <a:xfrm>
          <a:off x="112229" y="313099"/>
          <a:ext cx="1737704" cy="17377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81115-5117-4E3C-B82B-96D8108958BF}">
      <dsp:nvSpPr>
        <dsp:cNvPr id="0" name=""/>
        <dsp:cNvSpPr/>
      </dsp:nvSpPr>
      <dsp:spPr>
        <a:xfrm>
          <a:off x="2019047" y="0"/>
          <a:ext cx="1958426" cy="521833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Atbalsta sniegšana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 (ne tikai finansiāls atbalsts)</a:t>
          </a:r>
          <a:endParaRPr lang="en-US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19047" y="2087332"/>
        <a:ext cx="1958426" cy="2087332"/>
      </dsp:txXfrm>
    </dsp:sp>
    <dsp:sp modelId="{4C1FCC78-9E4D-4011-ADFB-8F80C753B804}">
      <dsp:nvSpPr>
        <dsp:cNvPr id="0" name=""/>
        <dsp:cNvSpPr/>
      </dsp:nvSpPr>
      <dsp:spPr>
        <a:xfrm>
          <a:off x="2129408" y="313099"/>
          <a:ext cx="1737704" cy="17377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C31D3-E80F-4379-9825-BA34FCAEE584}">
      <dsp:nvSpPr>
        <dsp:cNvPr id="0" name=""/>
        <dsp:cNvSpPr/>
      </dsp:nvSpPr>
      <dsp:spPr>
        <a:xfrm>
          <a:off x="4036226" y="0"/>
          <a:ext cx="1958426" cy="52183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Remigrantu uzklausīšana</a:t>
          </a:r>
          <a:endParaRPr lang="en-US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036226" y="2087332"/>
        <a:ext cx="1958426" cy="2087332"/>
      </dsp:txXfrm>
    </dsp:sp>
    <dsp:sp modelId="{542ED35B-1216-473F-A150-5F2933A2BFD7}">
      <dsp:nvSpPr>
        <dsp:cNvPr id="0" name=""/>
        <dsp:cNvSpPr/>
      </dsp:nvSpPr>
      <dsp:spPr>
        <a:xfrm>
          <a:off x="4146587" y="313099"/>
          <a:ext cx="1737704" cy="173770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1FD50-B3A7-4197-96BA-03D320365467}">
      <dsp:nvSpPr>
        <dsp:cNvPr id="0" name=""/>
        <dsp:cNvSpPr/>
      </dsp:nvSpPr>
      <dsp:spPr>
        <a:xfrm>
          <a:off x="6053405" y="0"/>
          <a:ext cx="1958426" cy="521833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Iespējas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(komersantu klubi, pašdarbības kolektīvi, bezmaksas skolēnu autobuss u.c. )</a:t>
          </a:r>
        </a:p>
      </dsp:txBody>
      <dsp:txXfrm>
        <a:off x="6053405" y="2087332"/>
        <a:ext cx="1958426" cy="2087332"/>
      </dsp:txXfrm>
    </dsp:sp>
    <dsp:sp modelId="{5A35E605-2103-421B-8167-03D71185A487}">
      <dsp:nvSpPr>
        <dsp:cNvPr id="0" name=""/>
        <dsp:cNvSpPr/>
      </dsp:nvSpPr>
      <dsp:spPr>
        <a:xfrm>
          <a:off x="6163766" y="313099"/>
          <a:ext cx="1737704" cy="173770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8839B-C426-412A-AF69-6AB4BFAE30BC}">
      <dsp:nvSpPr>
        <dsp:cNvPr id="0" name=""/>
        <dsp:cNvSpPr/>
      </dsp:nvSpPr>
      <dsp:spPr>
        <a:xfrm>
          <a:off x="203213" y="3959420"/>
          <a:ext cx="7505679" cy="1054637"/>
        </a:xfrm>
        <a:prstGeom prst="leftRightArrow">
          <a:avLst/>
        </a:prstGeom>
        <a:solidFill>
          <a:srgbClr val="7542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140D6-A4BA-4CAC-B7E4-5D32F6394AB6}">
      <dsp:nvSpPr>
        <dsp:cNvPr id="0" name=""/>
        <dsp:cNvSpPr/>
      </dsp:nvSpPr>
      <dsp:spPr>
        <a:xfrm>
          <a:off x="22861" y="492129"/>
          <a:ext cx="1754384" cy="316974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Jauni iedzīvotāji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Papildus pieprasījums pēc skolām un pirmsskokas izglītības iestādēm </a:t>
          </a:r>
        </a:p>
      </dsp:txBody>
      <dsp:txXfrm>
        <a:off x="74245" y="543513"/>
        <a:ext cx="1651616" cy="3066972"/>
      </dsp:txXfrm>
    </dsp:sp>
    <dsp:sp modelId="{3F2D43DA-43FA-46AB-AF31-CD731B0D16E9}">
      <dsp:nvSpPr>
        <dsp:cNvPr id="0" name=""/>
        <dsp:cNvSpPr/>
      </dsp:nvSpPr>
      <dsp:spPr>
        <a:xfrm>
          <a:off x="1936230" y="1874267"/>
          <a:ext cx="337046" cy="405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36230" y="1955360"/>
        <a:ext cx="235932" cy="243278"/>
      </dsp:txXfrm>
    </dsp:sp>
    <dsp:sp modelId="{C0EA191C-D4BC-4778-A03D-3A0494B1D36B}">
      <dsp:nvSpPr>
        <dsp:cNvPr id="0" name=""/>
        <dsp:cNvSpPr/>
      </dsp:nvSpPr>
      <dsp:spPr>
        <a:xfrm>
          <a:off x="2413183" y="518981"/>
          <a:ext cx="1791121" cy="311603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Darbinieki privātā un publiskajā sektorā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Nodokļu maksātāji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Attālinātā darba priekšrocības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465643" y="571441"/>
        <a:ext cx="1686201" cy="3011115"/>
      </dsp:txXfrm>
    </dsp:sp>
    <dsp:sp modelId="{DC9F0117-7267-41C3-8C30-3DC3E361A8FA}">
      <dsp:nvSpPr>
        <dsp:cNvPr id="0" name=""/>
        <dsp:cNvSpPr/>
      </dsp:nvSpPr>
      <dsp:spPr>
        <a:xfrm>
          <a:off x="4367798" y="1874267"/>
          <a:ext cx="346606" cy="405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367798" y="1955360"/>
        <a:ext cx="242624" cy="243278"/>
      </dsp:txXfrm>
    </dsp:sp>
    <dsp:sp modelId="{1EDE56F9-2830-4FC0-A636-44E498AD0855}">
      <dsp:nvSpPr>
        <dsp:cNvPr id="0" name=""/>
        <dsp:cNvSpPr/>
      </dsp:nvSpPr>
      <dsp:spPr>
        <a:xfrm>
          <a:off x="4858279" y="549407"/>
          <a:ext cx="1969803" cy="3055184"/>
        </a:xfrm>
        <a:prstGeom prst="roundRect">
          <a:avLst>
            <a:gd name="adj" fmla="val 10000"/>
          </a:avLst>
        </a:prstGeom>
        <a:solidFill>
          <a:srgbClr val="7542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Jauni uzņēmumi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 Meklē iespējas kā paši sevi nodrošināt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Uzņēmējdar-bības atbalsta grants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15973" y="607101"/>
        <a:ext cx="1854415" cy="2939796"/>
      </dsp:txXfrm>
    </dsp:sp>
    <dsp:sp modelId="{13B9D9CB-C259-4C97-92BC-B743EA6CC9EF}">
      <dsp:nvSpPr>
        <dsp:cNvPr id="0" name=""/>
        <dsp:cNvSpPr/>
      </dsp:nvSpPr>
      <dsp:spPr>
        <a:xfrm>
          <a:off x="6991576" y="1874267"/>
          <a:ext cx="346606" cy="405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991576" y="1955360"/>
        <a:ext cx="242624" cy="243278"/>
      </dsp:txXfrm>
    </dsp:sp>
    <dsp:sp modelId="{44BEABF0-DBFA-44B2-9C55-835B5F0B9940}">
      <dsp:nvSpPr>
        <dsp:cNvPr id="0" name=""/>
        <dsp:cNvSpPr/>
      </dsp:nvSpPr>
      <dsp:spPr>
        <a:xfrm>
          <a:off x="7482056" y="562657"/>
          <a:ext cx="1901414" cy="302868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Latvijas valsts piederīgo dzīvesbiedri,-es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Uzņēmumu pārcelšana uz Latviju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537747" y="618348"/>
        <a:ext cx="1790032" cy="2917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0.68774</cdr:y>
    </cdr:from>
    <cdr:to>
      <cdr:x>0.2876</cdr:x>
      <cdr:y>0.98454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E9B2A294-6D4B-4253-A27B-B782BE1509C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178175"/>
          <a:ext cx="2695575" cy="1371601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1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1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1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3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513C-15BE-4270-89E5-A2A049DDB80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paps.lv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s.lv/" TargetMode="External"/><Relationship Id="rId2" Type="http://schemas.openxmlformats.org/officeDocument/2006/relationships/hyperlink" Target="http://koordinators@kurzemesregions.lv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ttēls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60874"/>
          </a:xfrm>
          <a:prstGeom prst="rect">
            <a:avLst/>
          </a:prstGeom>
        </p:spPr>
      </p:pic>
      <p:sp>
        <p:nvSpPr>
          <p:cNvPr id="9" name="Virsraksts 8"/>
          <p:cNvSpPr>
            <a:spLocks noGrp="1"/>
          </p:cNvSpPr>
          <p:nvPr>
            <p:ph type="title"/>
          </p:nvPr>
        </p:nvSpPr>
        <p:spPr>
          <a:xfrm>
            <a:off x="977419" y="3024188"/>
            <a:ext cx="10515600" cy="80962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5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Remigrācija</a:t>
            </a:r>
            <a:r>
              <a:rPr lang="lv-LV" sz="5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53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Kurzemē.</a:t>
            </a:r>
            <a:r>
              <a:rPr lang="lv-LV" sz="5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lv-LV" sz="5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5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Problēmjautājumi</a:t>
            </a:r>
            <a:r>
              <a:rPr lang="lv-LV" sz="5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Latvijas izglītības sistēmā un kā palīdzēt bērnam integrēties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43836" y="5525454"/>
            <a:ext cx="7752127" cy="106680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endParaRPr lang="lv-LV" altLang="en-US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lv-LV" altLang="en-US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Agnese </a:t>
            </a:r>
            <a:r>
              <a:rPr lang="lv-LV" altLang="en-US" sz="2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Berģe</a:t>
            </a:r>
            <a:endParaRPr lang="lv-LV" altLang="en-US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lv-LV" alt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Kurzemes plānošanas reģiona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lv-LV" altLang="en-US" sz="2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remigrācijas</a:t>
            </a:r>
            <a:r>
              <a:rPr lang="lv-LV" alt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koordinatore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5787512"/>
            <a:ext cx="1853954" cy="730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7" y="5591602"/>
            <a:ext cx="14313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Galvenie aspekti un «soļi» uzsākot skolas gaitas Latvijā</a:t>
            </a:r>
            <a:endParaRPr lang="lv-LV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>
            <a:noAutofit/>
          </a:bodyPr>
          <a:lstStyle/>
          <a:p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Psiholoģiskā sagatavošanās,</a:t>
            </a:r>
          </a:p>
          <a:p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Dokumentācija (Savlaicīga iesnieguma iesniegšana, oriģināls vai elektroniskais iesniegums, otras adreses </a:t>
            </a:r>
            <a:r>
              <a:rPr lang="lv-LV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deklarešana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sākot ar 01.01.2021., mācību gadu saskaņošana,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saprotama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izprotama dokumentu iesniegšana un kārtošana, apliecinājums par apgūtajām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zināšanām,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dokumentu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tulkošana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MK noteikumi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591. </a:t>
            </a:r>
            <a:r>
              <a:rPr lang="lv-LV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nav jātulko un notariāli jāapstiprina!), par izglītības dokumentiem var noskaidrot  AIC, valsts valodas likuma prasības),</a:t>
            </a:r>
          </a:p>
          <a:p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Pašvaldība (Iespējas, risinājumi, atbalsts),</a:t>
            </a:r>
          </a:p>
          <a:p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Saziņa ar 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konkrētās pilsētas/novada izglītības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speciālistu. Interesējošo jautājumu noskaidrošana. </a:t>
            </a:r>
          </a:p>
          <a:p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Skola (Vecāku un citu pieredze, piedāvātā programma, prestižs, izvēlētās dzīvesvietas vai rajons),</a:t>
            </a:r>
          </a:p>
          <a:p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Bērna zināšanu novērtēšana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(MK 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noteikumi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591, atbilstoši vecumam, komisijas izveide, zināšanu pārbaude)</a:t>
            </a:r>
          </a:p>
          <a:p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Fakultatīvo pulciņi vai sporta nodarbības.</a:t>
            </a:r>
            <a:endParaRPr lang="lv-LV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5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r>
              <a:rPr lang="lv-LV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Galvenās </a:t>
            </a:r>
            <a:r>
              <a:rPr lang="lv-LV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pamatproblēmas, kāpēc </a:t>
            </a:r>
            <a:r>
              <a:rPr lang="lv-LV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bērniem ir grūtības iekļauties jaunajā vidē</a:t>
            </a:r>
            <a:r>
              <a:rPr lang="lv-LV" b="1" dirty="0">
                <a:solidFill>
                  <a:srgbClr val="002060"/>
                </a:solidFill>
              </a:rPr>
              <a:t/>
            </a:r>
            <a:br>
              <a:rPr lang="lv-LV" b="1" dirty="0">
                <a:solidFill>
                  <a:srgbClr val="002060"/>
                </a:solidFill>
              </a:rPr>
            </a:br>
            <a:endParaRPr lang="lv-LV" b="1" dirty="0">
              <a:solidFill>
                <a:srgbClr val="002060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3662362"/>
          </a:xfrm>
        </p:spPr>
        <p:txBody>
          <a:bodyPr/>
          <a:lstStyle/>
          <a:p>
            <a:pPr lvl="0"/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Iekļauties mācībās,</a:t>
            </a:r>
          </a:p>
          <a:p>
            <a:pPr lvl="0"/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Komunikācijā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vienaudžiem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apkārtējiem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skolā,</a:t>
            </a:r>
          </a:p>
          <a:p>
            <a:pPr lvl="0"/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Valodas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barjera,</a:t>
            </a:r>
          </a:p>
          <a:p>
            <a:pPr lvl="0"/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Dažādās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sistēmas,</a:t>
            </a:r>
          </a:p>
          <a:p>
            <a:pPr lvl="0"/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Vecāku </a:t>
            </a:r>
            <a:r>
              <a:rPr lang="lv-LV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neieinteresētība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atstājot visu skolas ziņā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478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159000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Skolas gatavība uzņemt </a:t>
            </a:r>
            <a:r>
              <a:rPr lang="lv-LV" sz="3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remigrantu</a:t>
            </a:r>
            <a:r>
              <a:rPr lang="lv-LV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bērnu</a:t>
            </a:r>
            <a:endParaRPr lang="lv-LV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Psiholoģiskā gatavība. Kā rīkoties, ko darīt? Reakcija, situācijas izvērtēšana, plāns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lv-LV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Finansiālā gatavība. Pedagogu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papildus noslodzes apmaksa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skolas </a:t>
            </a:r>
            <a:r>
              <a:rPr lang="lv-LV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finansu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resursu izvērtēšana,</a:t>
            </a:r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Valsts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finansējums, kas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tiek piešķirts skolai kopumā dažādām papildus atbalsta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funkcijām - jāparedz </a:t>
            </a:r>
            <a:r>
              <a:rPr lang="lv-LV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remigrācijas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atbalstam,</a:t>
            </a:r>
          </a:p>
          <a:p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Pašvaldību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finansiālais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atbalsts skolām,</a:t>
            </a:r>
          </a:p>
          <a:p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Pedagogu trūkums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endParaRPr lang="lv-LV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Projekts «Pumpurs».</a:t>
            </a:r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422400" y="3060700"/>
            <a:ext cx="3349625" cy="2808288"/>
          </a:xfrm>
        </p:spPr>
        <p:txBody>
          <a:bodyPr>
            <a:normAutofit/>
          </a:bodyPr>
          <a:lstStyle/>
          <a:p>
            <a:r>
              <a:rPr lang="lv-LV" sz="9600" dirty="0" smtClean="0">
                <a:solidFill>
                  <a:srgbClr val="FF0000"/>
                </a:solidFill>
              </a:rPr>
              <a:t>?!</a:t>
            </a:r>
            <a:endParaRPr lang="lv-LV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7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81100"/>
          </a:xfrm>
        </p:spPr>
        <p:txBody>
          <a:bodyPr>
            <a:normAutofit/>
          </a:bodyPr>
          <a:lstStyle/>
          <a:p>
            <a:pPr algn="ctr"/>
            <a:r>
              <a:rPr lang="lv-LV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Skola - ģimene</a:t>
            </a: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type="body" sz="half" idx="2"/>
          </p:nvPr>
        </p:nvSpPr>
        <p:spPr>
          <a:xfrm>
            <a:off x="839788" y="1955800"/>
            <a:ext cx="4176712" cy="39131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Mērķis,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Dialogs – komunikācija,</a:t>
            </a:r>
            <a:endParaRPr lang="lv-LV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Skolas prasību ievērošana,</a:t>
            </a:r>
            <a:endParaRPr lang="lv-LV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Psiholoģiskā noturība (Stress, psiholoģiskā labilitāte, </a:t>
            </a:r>
            <a:r>
              <a:rPr lang="lv-LV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psihoemocionālais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stāvoklis, motivācija). Skolas psihologs vai sociālais pedagogs,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Iekļaušanās sabiedrībā.</a:t>
            </a:r>
            <a:endParaRPr lang="lv-LV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AutoShape 2" descr="Download Family Png Image Picture Library Download - Cartoon Family  Transparent Background PNG Image with No Background - PNGke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36" name="Picture 12" descr="Getting along with family | Kids Helplin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r="12513"/>
          <a:stretch>
            <a:fillRect/>
          </a:stretch>
        </p:blipFill>
        <p:spPr bwMode="auto">
          <a:xfrm>
            <a:off x="5508887" y="1376217"/>
            <a:ext cx="5679813" cy="44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02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31900"/>
          </a:xfrm>
        </p:spPr>
        <p:txBody>
          <a:bodyPr>
            <a:normAutofit/>
          </a:bodyPr>
          <a:lstStyle/>
          <a:p>
            <a:pPr algn="ctr"/>
            <a:r>
              <a:rPr lang="lv-LV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Latvijas skolu aptauja</a:t>
            </a: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/>
          <a:p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Vidzeme, Kurzeme, Zemgale, Rīga, Latgale</a:t>
            </a:r>
          </a:p>
          <a:p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115 skolas,</a:t>
            </a:r>
          </a:p>
          <a:p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Skolas, pamatskolas</a:t>
            </a:r>
            <a:r>
              <a:rPr lang="lv-LV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Vidusskolas.</a:t>
            </a:r>
            <a:endParaRPr lang="lv-LV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dirty="0"/>
          </a:p>
        </p:txBody>
      </p:sp>
      <p:sp>
        <p:nvSpPr>
          <p:cNvPr id="20" name="Teksta vietturis 1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056" name="Picture 8" descr="Student School Cartoon Illustration, PNG, 1140x1140px, Student, Area, Cartoon, Child, Classroom Download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2057400"/>
            <a:ext cx="4051299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2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Skolā mācās </a:t>
            </a:r>
            <a:r>
              <a:rPr lang="lv-LV" sz="36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remigrējušo</a:t>
            </a:r>
            <a:r>
              <a:rPr lang="lv-LV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ģimeņu bērni </a:t>
            </a:r>
            <a:endParaRPr lang="lv-LV"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xmlns="" id="{25E97852-C9D9-4231-A0F8-5E326465E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8532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82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Skolas gatavība uzņemt </a:t>
            </a:r>
            <a:r>
              <a:rPr lang="lv-LV" sz="3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remigrējušo</a:t>
            </a:r>
            <a:r>
              <a:rPr lang="lv-LV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ģimeņu bērnus</a:t>
            </a:r>
            <a:r>
              <a:rPr lang="lv-LV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xmlns="" id="{4F8D4B41-9288-47B2-8DCC-1567CFA5D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657471"/>
              </p:ext>
            </p:extLst>
          </p:nvPr>
        </p:nvGraphicFramePr>
        <p:xfrm>
          <a:off x="838200" y="1825624"/>
          <a:ext cx="105156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48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pl-PL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ielākie izaicinājumi pedagogiem un skolai </a:t>
            </a:r>
            <a:endParaRPr lang="lv-LV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xmlns="" id="{AF28DB41-F757-41B2-99E1-2BB71A74C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7077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276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Nepieciešamais atbalsts</a:t>
            </a:r>
            <a:endParaRPr lang="lv-LV"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xmlns="" id="{401DD457-6D61-4691-81F5-48D31F6C8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3242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982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lv-LV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erosinājumi/pārdomas</a:t>
            </a:r>
            <a:endParaRPr lang="lv-LV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 4.-9.kl. skolēnam valodas zināšanas nav/ vai ir minimālas, organizēt 1 mācību gadu tikai latviešu valodas apguvi. Pēc šī gada/pusgada skolēnu ieskaitīt attiecīgajā klasē. </a:t>
            </a:r>
          </a:p>
          <a:p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Padomi vecākiem, kuros viņi ieklausītos. </a:t>
            </a:r>
          </a:p>
          <a:p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Vēlos atzīmēt, ka neviena no aptauja norādītajām </a:t>
            </a:r>
            <a:r>
              <a:rPr lang="lv-LV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reemigrējošām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ģimenēm nav izmantojusi "</a:t>
            </a:r>
            <a:r>
              <a:rPr lang="lv-LV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Reemigrācijas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pasākumu plāns" atbalstus. </a:t>
            </a:r>
          </a:p>
          <a:p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Nepieciešama vienota valsts politika gan par vērtēšanu, gan individuālās programmas izveidi, papildu pedagogiem u.c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Skolēni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viņu vecāki ir ļoti atšķirīgi. Katrs gadījums ir jāaplūko un jāizvērtē atsevišķi. Nepieciešama valstiska pieeja. </a:t>
            </a:r>
          </a:p>
          <a:p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Piemēram, jāuzņem skolā bērns ar īpašām vajadzībām, uzvedības traucējumiem no Ķīnas. Nerunā nevienā citā valodā. </a:t>
            </a:r>
          </a:p>
          <a:p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Ģimenēm sāpīgs jautājums, ka bērns Latvijā skolā varētu tikt uzņemts 2-3 gadus jaunākā klasē. Šiem bērniem ir nepieciešams intensīvs un individuāls izglītības posms-izlīdzināšanai, sagatavošanai ...bet te nepieciešams gan papildus finansējums, gan normatīvie akti, kas šo procesu regulētu.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978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9800" y="152400"/>
            <a:ext cx="4368800" cy="1130300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lv-LV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remigrācijas</a:t>
            </a:r>
            <a:r>
              <a:rPr lang="lv-LV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projektu</a:t>
            </a:r>
            <a:endParaRPr lang="en-US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46656" y="826106"/>
            <a:ext cx="6172200" cy="5403850"/>
          </a:xfrm>
        </p:spPr>
        <p:txBody>
          <a:bodyPr>
            <a:noAutofit/>
          </a:bodyPr>
          <a:lstStyle/>
          <a:p>
            <a:pPr marL="342900" indent="-342900"/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2018.gada marts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Vides 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aizsardzības un reģionālās attīstības ministrijas (VARAM) uzsāk pilotprojektu pašvaldībās </a:t>
            </a:r>
            <a:r>
              <a:rPr lang="lv-LV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remigrācijas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veicināšanai “Reģionālās </a:t>
            </a:r>
            <a:r>
              <a:rPr lang="lv-LV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remigrācijas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koordinators””</a:t>
            </a:r>
          </a:p>
          <a:p>
            <a:pPr marL="342900" indent="-342900"/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2019.gadā pilotprojekts kļūst pat stabilu projektu</a:t>
            </a:r>
          </a:p>
          <a:p>
            <a:pPr marL="342900" indent="-342900"/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2019.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gadā stājas 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spēkā Diasporas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likums - 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lai stiprinātu piederību un veicinātu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atgriešanos. Likumprojekts 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paredz nodrošināt labvēlīgus apstākļus </a:t>
            </a:r>
            <a:r>
              <a:rPr lang="lv-LV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reemigrācijai</a:t>
            </a:r>
            <a:endParaRPr lang="lv-LV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/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reģionālie koordinatori reģionos</a:t>
            </a:r>
          </a:p>
          <a:p>
            <a:pPr marL="342900" indent="-342900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www.paps.lv</a:t>
            </a: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/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20" y="5903179"/>
            <a:ext cx="1920842" cy="653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" y="5749357"/>
            <a:ext cx="1258757" cy="93818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5E3A8A70-2BE5-44FD-B9B3-9DE44D4FF3A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00" y="2091591"/>
            <a:ext cx="4127499" cy="2721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5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900" y="1281061"/>
            <a:ext cx="8458200" cy="960437"/>
          </a:xfrm>
        </p:spPr>
        <p:txBody>
          <a:bodyPr>
            <a:normAutofit/>
          </a:bodyPr>
          <a:lstStyle/>
          <a:p>
            <a:r>
              <a:rPr lang="lv-LV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Paldies par uzmanību!</a:t>
            </a:r>
            <a:endParaRPr lang="en-US" sz="4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2899993"/>
            <a:ext cx="9144000" cy="3175000"/>
          </a:xfrm>
        </p:spPr>
        <p:txBody>
          <a:bodyPr/>
          <a:lstStyle/>
          <a:p>
            <a:r>
              <a:rPr lang="lv-LV" altLang="en-US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Agnese </a:t>
            </a:r>
            <a:r>
              <a:rPr lang="lv-LV" altLang="en-US" sz="2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Berģe</a:t>
            </a:r>
            <a:endParaRPr lang="lv-LV" altLang="en-US" sz="2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altLang="en-US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www.kurzemesregions.lv</a:t>
            </a:r>
            <a:endParaRPr lang="lv-LV" altLang="en-US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koordinators@kurzemesregions.lv</a:t>
            </a:r>
            <a:endParaRPr lang="lv-LV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altLang="en-US" sz="28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www.paps.lv</a:t>
            </a:r>
            <a:r>
              <a:rPr lang="lv-LV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20478252</a:t>
            </a:r>
            <a:endParaRPr lang="lv-LV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alt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87" y="5781799"/>
            <a:ext cx="2124075" cy="836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" y="5666688"/>
            <a:ext cx="14313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520"/>
            <a:ext cx="11944214" cy="935832"/>
          </a:xfrm>
        </p:spPr>
        <p:txBody>
          <a:bodyPr>
            <a:noAutofit/>
          </a:bodyPr>
          <a:lstStyle/>
          <a:p>
            <a:r>
              <a:rPr lang="lv-LV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Koordinatora</a:t>
            </a:r>
            <a:r>
              <a:rPr lang="lv-LV" sz="3200" b="1" dirty="0">
                <a:solidFill>
                  <a:srgbClr val="7542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loma / remigrantu aktuālie jautājumi</a:t>
            </a:r>
            <a:endParaRPr lang="en-US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34" y="1295400"/>
            <a:ext cx="2544165" cy="1612900"/>
          </a:xfrm>
        </p:spPr>
        <p:txBody>
          <a:bodyPr>
            <a:noAutofit/>
          </a:bodyPr>
          <a:lstStyle/>
          <a:p>
            <a:r>
              <a:rPr lang="en-US" sz="1800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Komuni</a:t>
            </a:r>
            <a:r>
              <a:rPr lang="lv-LV" sz="1800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kācija </a:t>
            </a:r>
            <a:r>
              <a:rPr lang="en-US" sz="1800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 potenciālajiem remigrantiem</a:t>
            </a:r>
            <a:endParaRPr lang="lv-LV" sz="1800" noProof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lv-LV" sz="1800" noProof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800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Vajadzību apzināšana</a:t>
            </a:r>
            <a:r>
              <a:rPr lang="en-US" sz="1800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lv-LV" sz="1800" noProof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lv-LV" sz="1800" noProof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800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800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ersonalizētu</a:t>
            </a:r>
            <a:r>
              <a:rPr lang="lv-LV" sz="1800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piedāvājumu</a:t>
            </a:r>
            <a:r>
              <a:rPr lang="lv-LV" sz="1800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sagatavošana </a:t>
            </a:r>
            <a:r>
              <a:rPr lang="en-US" sz="1800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atbilstoši potenciālā remigranta interesēm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76" y="5987210"/>
            <a:ext cx="1715701" cy="675737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38563868"/>
              </p:ext>
            </p:extLst>
          </p:nvPr>
        </p:nvGraphicFramePr>
        <p:xfrm>
          <a:off x="3490656" y="909846"/>
          <a:ext cx="8275758" cy="575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1" y="5855987"/>
            <a:ext cx="1082698" cy="8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339726"/>
            <a:ext cx="10464800" cy="445766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Personalizētu piedāvājumu izveide</a:t>
            </a:r>
            <a:endParaRPr lang="en-US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74" y="5818824"/>
            <a:ext cx="1795665" cy="707231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958839"/>
              </p:ext>
            </p:extLst>
          </p:nvPr>
        </p:nvGraphicFramePr>
        <p:xfrm>
          <a:off x="868724" y="930235"/>
          <a:ext cx="11018476" cy="509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4823"/>
            <a:ext cx="1388974" cy="10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5425"/>
            <a:ext cx="10375900" cy="752475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Pašvaldību loma remigrantu piesaistē</a:t>
            </a:r>
            <a:endParaRPr lang="en-US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70161615"/>
              </p:ext>
            </p:extLst>
          </p:nvPr>
        </p:nvGraphicFramePr>
        <p:xfrm>
          <a:off x="2882900" y="1243111"/>
          <a:ext cx="8013700" cy="521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87700" y="5422071"/>
            <a:ext cx="740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Pašvaldību ietekme lēmuma pieņemšanā kurp un vai vispār atgriezties uz dzīvi Latvijā – būtiska</a:t>
            </a:r>
            <a:endParaRPr lang="en-U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83" y="5904011"/>
            <a:ext cx="1513652" cy="557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" y="5729848"/>
            <a:ext cx="1215255" cy="9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20" y="593725"/>
            <a:ext cx="11635408" cy="930275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Pašvaldības ieguvumi no remigrācijas veicināšanas aktivitātēm</a:t>
            </a:r>
            <a:endParaRPr lang="en-US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6983900"/>
              </p:ext>
            </p:extLst>
          </p:nvPr>
        </p:nvGraphicFramePr>
        <p:xfrm>
          <a:off x="1533076" y="1524000"/>
          <a:ext cx="9388296" cy="415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6" y="5876327"/>
            <a:ext cx="1621969" cy="638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" y="5742404"/>
            <a:ext cx="1382384" cy="10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Statistika Kurzemē</a:t>
            </a:r>
            <a:endParaRPr lang="lv-LV" sz="40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2273299"/>
            <a:ext cx="10515600" cy="3903663"/>
          </a:xfrm>
        </p:spPr>
        <p:txBody>
          <a:bodyPr/>
          <a:lstStyle/>
          <a:p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Atgriezušies - </a:t>
            </a:r>
            <a:r>
              <a:rPr lang="lv-LV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553</a:t>
            </a:r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Sazinājušies - </a:t>
            </a:r>
            <a:r>
              <a:rPr lang="lv-LV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1263</a:t>
            </a:r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Sagatavoti personalizēti piedāvājumi - </a:t>
            </a:r>
            <a:r>
              <a:rPr lang="lv-LV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1222</a:t>
            </a:r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Reāli plāni atgriezties – </a:t>
            </a:r>
            <a:r>
              <a:rPr lang="lv-LV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297</a:t>
            </a:r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Visvairāk uz dzīvi Kurzemē cilvēki atgriezušies Liepājā, Ventspilī, Saldū, Talsos, Kuldīgā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789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 7"/>
          <p:cNvSpPr/>
          <p:nvPr/>
        </p:nvSpPr>
        <p:spPr>
          <a:xfrm>
            <a:off x="1041400" y="1086535"/>
            <a:ext cx="8318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Problēmsituācijas</a:t>
            </a:r>
            <a:r>
              <a:rPr lang="lv-LV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ar kurām saskarās ģimenes, atgriežoties </a:t>
            </a:r>
            <a:r>
              <a:rPr lang="lv-LV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Latvijā</a:t>
            </a:r>
            <a:endParaRPr lang="lv-LV" sz="2800" dirty="0"/>
          </a:p>
        </p:txBody>
      </p:sp>
      <p:sp>
        <p:nvSpPr>
          <p:cNvPr id="10" name="Taisnstūris 9"/>
          <p:cNvSpPr/>
          <p:nvPr/>
        </p:nvSpPr>
        <p:spPr>
          <a:xfrm>
            <a:off x="609600" y="2438400"/>
            <a:ext cx="5651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Dzīvesvieta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Bērnudārzu pieejamība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Iekļaušanās Latvijas izglītības sistēmā</a:t>
            </a:r>
            <a:r>
              <a:rPr lang="lv-LV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atbalsts latviešu valodas apguvei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Nodarbinātība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2534866"/>
            <a:ext cx="5553222" cy="26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 loma </a:t>
            </a:r>
            <a:r>
              <a:rPr lang="lv-LV" sz="3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remigrācijas</a:t>
            </a:r>
            <a:r>
              <a:rPr lang="lv-LV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kontekstā</a:t>
            </a:r>
            <a:endParaRPr lang="lv-LV" sz="32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2044699"/>
            <a:ext cx="10515600" cy="4132263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2018.gada marta līdz 2020.gada septembrim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dzīvi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Kurzemē atgriezušās vairāk kā 200 ģimenes.</a:t>
            </a:r>
          </a:p>
          <a:p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Tās ģimenes, kurās ir skolas vecuma bērni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bieži sastopas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dažādām grūtībām,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 izglītības sistēma atšķiras no tās, kas bija mītnes zemē. </a:t>
            </a:r>
            <a:endParaRPr lang="lv-LV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irms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pārcelšanās noteikti svarīgi pieņemt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lēmumu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izvērtēt visu, arī to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kurā 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Kurzemes pašvaldībā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ģimene vēlas dzīvot atgriežoties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lv-LV" dirty="0"/>
          </a:p>
          <a:p>
            <a:endParaRPr lang="lv-LV" b="1" dirty="0" smtClean="0"/>
          </a:p>
        </p:txBody>
      </p:sp>
    </p:spTree>
    <p:extLst>
      <p:ext uri="{BB962C8B-B14F-4D97-AF65-F5344CB8AC3E}">
        <p14:creationId xmlns:p14="http://schemas.microsoft.com/office/powerpoint/2010/main" val="33337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21326</TotalTime>
  <Words>831</Words>
  <Application>Microsoft Office PowerPoint</Application>
  <PresentationFormat>Platekrāna</PresentationFormat>
  <Paragraphs>150</Paragraphs>
  <Slides>20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Office Theme</vt:lpstr>
      <vt:lpstr>Remigrācija Kurzemē. Problēmjautājumi Latvijas izglītības sistēmā un kā palīdzēt bērnam integrēties</vt:lpstr>
      <vt:lpstr>Par remigrācijas projektu</vt:lpstr>
      <vt:lpstr>Koordinatora loma / remigrantu aktuālie jautājumi</vt:lpstr>
      <vt:lpstr>Personalizētu piedāvājumu izveide</vt:lpstr>
      <vt:lpstr>Pašvaldību loma remigrantu piesaistē</vt:lpstr>
      <vt:lpstr>Pašvaldības ieguvumi no remigrācijas veicināšanas aktivitātēm</vt:lpstr>
      <vt:lpstr>Statistika Kurzemē</vt:lpstr>
      <vt:lpstr>PowerPoint prezentācija</vt:lpstr>
      <vt:lpstr>Izglītības loma remigrācijas kontekstā</vt:lpstr>
      <vt:lpstr>Galvenie aspekti un «soļi» uzsākot skolas gaitas Latvijā</vt:lpstr>
      <vt:lpstr> Galvenās pamatproblēmas, kāpēc bērniem ir grūtības iekļauties jaunajā vidē </vt:lpstr>
      <vt:lpstr>Skolas gatavība uzņemt remigrantu bērnu</vt:lpstr>
      <vt:lpstr>Skola - ģimene</vt:lpstr>
      <vt:lpstr>Latvijas skolu aptauja</vt:lpstr>
      <vt:lpstr>Skolā mācās remigrējušo ģimeņu bērni </vt:lpstr>
      <vt:lpstr>Skolas gatavība uzņemt remigrējušo ģimeņu bērnus </vt:lpstr>
      <vt:lpstr>Lielākie izaicinājumi pedagogiem un skolai </vt:lpstr>
      <vt:lpstr>Nepieciešamais atbalsts</vt:lpstr>
      <vt:lpstr>Ierosinājumi/pārdomas</vt:lpstr>
      <vt:lpstr>Paldies par uzmanību!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Reģionālie remigrācijas koordinatori - atbalsts jūsu darbiniekiem un viņu ģimenēm</dc:title>
  <dc:creator>Windows User</dc:creator>
  <cp:lastModifiedBy>KPR</cp:lastModifiedBy>
  <cp:revision>217</cp:revision>
  <cp:lastPrinted>2020-02-04T12:20:10Z</cp:lastPrinted>
  <dcterms:created xsi:type="dcterms:W3CDTF">2018-06-20T08:55:29Z</dcterms:created>
  <dcterms:modified xsi:type="dcterms:W3CDTF">2020-10-15T06:26:38Z</dcterms:modified>
</cp:coreProperties>
</file>